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0"/>
  </p:notesMasterIdLst>
  <p:sldIdLst>
    <p:sldId id="256" r:id="rId2"/>
    <p:sldId id="258" r:id="rId3"/>
    <p:sldId id="259" r:id="rId4"/>
    <p:sldId id="292" r:id="rId5"/>
    <p:sldId id="293" r:id="rId6"/>
    <p:sldId id="294" r:id="rId7"/>
    <p:sldId id="295" r:id="rId8"/>
    <p:sldId id="277" r:id="rId9"/>
    <p:sldId id="296" r:id="rId10"/>
    <p:sldId id="272" r:id="rId11"/>
    <p:sldId id="297" r:id="rId12"/>
    <p:sldId id="298" r:id="rId13"/>
    <p:sldId id="300" r:id="rId14"/>
    <p:sldId id="299" r:id="rId15"/>
    <p:sldId id="301" r:id="rId16"/>
    <p:sldId id="302" r:id="rId17"/>
    <p:sldId id="303" r:id="rId18"/>
    <p:sldId id="270" r:id="rId19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Fredoka One" panose="02000000000000000000" pitchFamily="2" charset="0"/>
      <p:regular r:id="rId25"/>
    </p:embeddedFont>
    <p:embeddedFont>
      <p:font typeface="Orbitron" panose="020B0604020202020204" charset="0"/>
      <p:regular r:id="rId26"/>
      <p:bold r:id="rId27"/>
    </p:embeddedFont>
    <p:embeddedFont>
      <p:font typeface="Oswald" panose="00000500000000000000" pitchFamily="2" charset="0"/>
      <p:regular r:id="rId28"/>
      <p:bold r:id="rId29"/>
    </p:embeddedFont>
    <p:embeddedFont>
      <p:font typeface="Palanquin Dark" panose="020B0604020202020204" charset="0"/>
      <p:regular r:id="rId30"/>
      <p:bold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7A1E63-3C93-4441-BDAE-7626DF207AD3}">
  <a:tblStyle styleId="{057A1E63-3C93-4441-BDAE-7626DF207A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5030" autoAdjust="0"/>
  </p:normalViewPr>
  <p:slideViewPr>
    <p:cSldViewPr snapToGrid="0">
      <p:cViewPr varScale="1">
        <p:scale>
          <a:sx n="82" d="100"/>
          <a:sy n="82" d="100"/>
        </p:scale>
        <p:origin x="1166" y="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gif>
</file>

<file path=ppt/media/image10.png>
</file>

<file path=ppt/media/image11.png>
</file>

<file path=ppt/media/image12.png>
</file>

<file path=ppt/media/image2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10facb75130_0_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10facb75130_0_9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9657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4638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63129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0083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95951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16352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0facb75130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10facb75130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94124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10facb75130_0_10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10facb75130_0_10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c6ac5e8787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c6ac5e8787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c6ac5e8787_1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c6ac5e8787_1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9244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7236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4612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c6ac5e878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c6ac5e878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1799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0facb75130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10facb75130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0facb75130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10facb75130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7768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901322" y="-611430"/>
            <a:ext cx="4544211" cy="4516379"/>
            <a:chOff x="-1901322" y="-611430"/>
            <a:chExt cx="4544211" cy="4516379"/>
          </a:xfrm>
        </p:grpSpPr>
        <p:sp>
          <p:nvSpPr>
            <p:cNvPr id="10" name="Google Shape;10;p2"/>
            <p:cNvSpPr/>
            <p:nvPr/>
          </p:nvSpPr>
          <p:spPr>
            <a:xfrm>
              <a:off x="-1901322" y="1923004"/>
              <a:ext cx="2552990" cy="1507257"/>
            </a:xfrm>
            <a:custGeom>
              <a:avLst/>
              <a:gdLst/>
              <a:ahLst/>
              <a:cxnLst/>
              <a:rect l="l" t="t" r="r" b="b"/>
              <a:pathLst>
                <a:path w="17209" h="10160" extrusionOk="0">
                  <a:moveTo>
                    <a:pt x="13158" y="0"/>
                  </a:moveTo>
                  <a:lnTo>
                    <a:pt x="9820" y="3343"/>
                  </a:lnTo>
                  <a:lnTo>
                    <a:pt x="6778" y="3343"/>
                  </a:lnTo>
                  <a:lnTo>
                    <a:pt x="1" y="10119"/>
                  </a:lnTo>
                  <a:lnTo>
                    <a:pt x="6353" y="10159"/>
                  </a:lnTo>
                  <a:lnTo>
                    <a:pt x="8319" y="8198"/>
                  </a:lnTo>
                  <a:lnTo>
                    <a:pt x="9015" y="8198"/>
                  </a:lnTo>
                  <a:lnTo>
                    <a:pt x="172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929521" y="-366300"/>
              <a:ext cx="3031815" cy="2004573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1841214" y="348501"/>
              <a:ext cx="801675" cy="397824"/>
              <a:chOff x="1622300" y="2291700"/>
              <a:chExt cx="118800" cy="5895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1672825" y="2291800"/>
                <a:ext cx="17950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3" extrusionOk="0">
                    <a:moveTo>
                      <a:pt x="101" y="0"/>
                    </a:moveTo>
                    <a:lnTo>
                      <a:pt x="1" y="96"/>
                    </a:lnTo>
                    <a:lnTo>
                      <a:pt x="621" y="713"/>
                    </a:lnTo>
                    <a:lnTo>
                      <a:pt x="717" y="617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672825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7" y="100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97" y="0"/>
                    </a:moveTo>
                    <a:lnTo>
                      <a:pt x="1" y="100"/>
                    </a:lnTo>
                    <a:lnTo>
                      <a:pt x="617" y="717"/>
                    </a:lnTo>
                    <a:lnTo>
                      <a:pt x="718" y="621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17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8" y="100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96" y="0"/>
                    </a:moveTo>
                    <a:lnTo>
                      <a:pt x="0" y="96"/>
                    </a:lnTo>
                    <a:lnTo>
                      <a:pt x="617" y="717"/>
                    </a:lnTo>
                    <a:lnTo>
                      <a:pt x="713" y="617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617" y="0"/>
                    </a:moveTo>
                    <a:lnTo>
                      <a:pt x="0" y="617"/>
                    </a:lnTo>
                    <a:lnTo>
                      <a:pt x="96" y="717"/>
                    </a:lnTo>
                    <a:lnTo>
                      <a:pt x="713" y="96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672525" y="23326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101" y="0"/>
                    </a:moveTo>
                    <a:lnTo>
                      <a:pt x="1" y="100"/>
                    </a:lnTo>
                    <a:lnTo>
                      <a:pt x="621" y="717"/>
                    </a:lnTo>
                    <a:lnTo>
                      <a:pt x="717" y="621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672525" y="23327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17"/>
                    </a:lnTo>
                    <a:lnTo>
                      <a:pt x="101" y="717"/>
                    </a:lnTo>
                    <a:lnTo>
                      <a:pt x="717" y="96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-484614" y="-611430"/>
              <a:ext cx="3127481" cy="4516379"/>
              <a:chOff x="278245" y="-184325"/>
              <a:chExt cx="2358228" cy="3405504"/>
            </a:xfrm>
          </p:grpSpPr>
          <p:grpSp>
            <p:nvGrpSpPr>
              <p:cNvPr id="22" name="Google Shape;22;p2"/>
              <p:cNvGrpSpPr/>
              <p:nvPr/>
            </p:nvGrpSpPr>
            <p:grpSpPr>
              <a:xfrm>
                <a:off x="278245" y="-184325"/>
                <a:ext cx="2358228" cy="3336759"/>
                <a:chOff x="1181475" y="2041825"/>
                <a:chExt cx="620325" cy="877725"/>
              </a:xfrm>
            </p:grpSpPr>
            <p:sp>
              <p:nvSpPr>
                <p:cNvPr id="23" name="Google Shape;23;p2"/>
                <p:cNvSpPr/>
                <p:nvPr/>
              </p:nvSpPr>
              <p:spPr>
                <a:xfrm>
                  <a:off x="1185375" y="2377350"/>
                  <a:ext cx="119525" cy="1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1" h="4780" extrusionOk="0">
                      <a:moveTo>
                        <a:pt x="4780" y="0"/>
                      </a:moveTo>
                      <a:lnTo>
                        <a:pt x="2390" y="2390"/>
                      </a:lnTo>
                      <a:lnTo>
                        <a:pt x="1" y="4780"/>
                      </a:lnTo>
                      <a:lnTo>
                        <a:pt x="1362" y="4780"/>
                      </a:lnTo>
                      <a:lnTo>
                        <a:pt x="3071" y="3071"/>
                      </a:lnTo>
                      <a:lnTo>
                        <a:pt x="4780" y="1361"/>
                      </a:lnTo>
                      <a:lnTo>
                        <a:pt x="47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1767500" y="2041825"/>
                  <a:ext cx="34300" cy="2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177" extrusionOk="0">
                      <a:moveTo>
                        <a:pt x="782" y="310"/>
                      </a:moveTo>
                      <a:cubicBezTo>
                        <a:pt x="924" y="310"/>
                        <a:pt x="1061" y="421"/>
                        <a:pt x="1061" y="588"/>
                      </a:cubicBezTo>
                      <a:cubicBezTo>
                        <a:pt x="1061" y="741"/>
                        <a:pt x="937" y="865"/>
                        <a:pt x="785" y="865"/>
                      </a:cubicBezTo>
                      <a:cubicBezTo>
                        <a:pt x="537" y="865"/>
                        <a:pt x="413" y="568"/>
                        <a:pt x="589" y="392"/>
                      </a:cubicBezTo>
                      <a:cubicBezTo>
                        <a:pt x="644" y="335"/>
                        <a:pt x="714" y="310"/>
                        <a:pt x="782" y="310"/>
                      </a:cubicBezTo>
                      <a:close/>
                      <a:moveTo>
                        <a:pt x="785" y="0"/>
                      </a:moveTo>
                      <a:cubicBezTo>
                        <a:pt x="260" y="0"/>
                        <a:pt x="0" y="632"/>
                        <a:pt x="369" y="1005"/>
                      </a:cubicBezTo>
                      <a:cubicBezTo>
                        <a:pt x="488" y="1123"/>
                        <a:pt x="635" y="1176"/>
                        <a:pt x="779" y="1176"/>
                      </a:cubicBezTo>
                      <a:cubicBezTo>
                        <a:pt x="1082" y="1176"/>
                        <a:pt x="1372" y="940"/>
                        <a:pt x="1369" y="584"/>
                      </a:cubicBezTo>
                      <a:cubicBezTo>
                        <a:pt x="1369" y="264"/>
                        <a:pt x="1105" y="4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1181475" y="2060725"/>
                  <a:ext cx="600250" cy="8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0" h="34353" extrusionOk="0">
                      <a:moveTo>
                        <a:pt x="23789" y="1"/>
                      </a:moveTo>
                      <a:lnTo>
                        <a:pt x="15584" y="8210"/>
                      </a:lnTo>
                      <a:lnTo>
                        <a:pt x="9043" y="8210"/>
                      </a:lnTo>
                      <a:lnTo>
                        <a:pt x="8995" y="8254"/>
                      </a:lnTo>
                      <a:lnTo>
                        <a:pt x="1" y="17249"/>
                      </a:lnTo>
                      <a:lnTo>
                        <a:pt x="1" y="20091"/>
                      </a:lnTo>
                      <a:lnTo>
                        <a:pt x="5493" y="25583"/>
                      </a:lnTo>
                      <a:lnTo>
                        <a:pt x="5493" y="30098"/>
                      </a:lnTo>
                      <a:lnTo>
                        <a:pt x="1458" y="34137"/>
                      </a:lnTo>
                      <a:lnTo>
                        <a:pt x="1678" y="34353"/>
                      </a:lnTo>
                      <a:lnTo>
                        <a:pt x="5805" y="30226"/>
                      </a:lnTo>
                      <a:lnTo>
                        <a:pt x="5805" y="25454"/>
                      </a:lnTo>
                      <a:lnTo>
                        <a:pt x="313" y="19963"/>
                      </a:lnTo>
                      <a:lnTo>
                        <a:pt x="313" y="17377"/>
                      </a:lnTo>
                      <a:lnTo>
                        <a:pt x="9171" y="8519"/>
                      </a:lnTo>
                      <a:lnTo>
                        <a:pt x="15712" y="8519"/>
                      </a:lnTo>
                      <a:lnTo>
                        <a:pt x="15756" y="8475"/>
                      </a:lnTo>
                      <a:lnTo>
                        <a:pt x="24010" y="221"/>
                      </a:lnTo>
                      <a:lnTo>
                        <a:pt x="2378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260925" y="2268575"/>
                  <a:ext cx="243200" cy="3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823" extrusionOk="0">
                      <a:moveTo>
                        <a:pt x="9640" y="0"/>
                      </a:moveTo>
                      <a:lnTo>
                        <a:pt x="4148" y="5492"/>
                      </a:lnTo>
                      <a:lnTo>
                        <a:pt x="4148" y="10588"/>
                      </a:lnTo>
                      <a:lnTo>
                        <a:pt x="1" y="14735"/>
                      </a:lnTo>
                      <a:lnTo>
                        <a:pt x="89" y="14823"/>
                      </a:lnTo>
                      <a:lnTo>
                        <a:pt x="4272" y="10640"/>
                      </a:lnTo>
                      <a:lnTo>
                        <a:pt x="4272" y="5544"/>
                      </a:lnTo>
                      <a:lnTo>
                        <a:pt x="9728" y="88"/>
                      </a:lnTo>
                      <a:lnTo>
                        <a:pt x="96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194400" y="2571875"/>
                  <a:ext cx="129400" cy="2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8175" extrusionOk="0">
                      <a:moveTo>
                        <a:pt x="0" y="1"/>
                      </a:moveTo>
                      <a:lnTo>
                        <a:pt x="0" y="3087"/>
                      </a:lnTo>
                      <a:lnTo>
                        <a:pt x="5088" y="8175"/>
                      </a:lnTo>
                      <a:lnTo>
                        <a:pt x="5176" y="8087"/>
                      </a:lnTo>
                      <a:lnTo>
                        <a:pt x="124" y="303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Google Shape;28;p2"/>
              <p:cNvSpPr/>
              <p:nvPr/>
            </p:nvSpPr>
            <p:spPr>
              <a:xfrm>
                <a:off x="336260" y="3109317"/>
                <a:ext cx="130395" cy="111862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177" extrusionOk="0">
                    <a:moveTo>
                      <a:pt x="782" y="310"/>
                    </a:moveTo>
                    <a:cubicBezTo>
                      <a:pt x="924" y="310"/>
                      <a:pt x="1061" y="421"/>
                      <a:pt x="1061" y="588"/>
                    </a:cubicBezTo>
                    <a:cubicBezTo>
                      <a:pt x="1061" y="741"/>
                      <a:pt x="937" y="865"/>
                      <a:pt x="785" y="865"/>
                    </a:cubicBezTo>
                    <a:cubicBezTo>
                      <a:pt x="537" y="865"/>
                      <a:pt x="413" y="568"/>
                      <a:pt x="589" y="392"/>
                    </a:cubicBezTo>
                    <a:cubicBezTo>
                      <a:pt x="644" y="335"/>
                      <a:pt x="714" y="310"/>
                      <a:pt x="782" y="310"/>
                    </a:cubicBezTo>
                    <a:close/>
                    <a:moveTo>
                      <a:pt x="785" y="0"/>
                    </a:moveTo>
                    <a:cubicBezTo>
                      <a:pt x="260" y="0"/>
                      <a:pt x="0" y="632"/>
                      <a:pt x="369" y="1005"/>
                    </a:cubicBezTo>
                    <a:cubicBezTo>
                      <a:pt x="488" y="1123"/>
                      <a:pt x="635" y="1176"/>
                      <a:pt x="779" y="1176"/>
                    </a:cubicBezTo>
                    <a:cubicBezTo>
                      <a:pt x="1082" y="1176"/>
                      <a:pt x="1372" y="940"/>
                      <a:pt x="1369" y="584"/>
                    </a:cubicBezTo>
                    <a:cubicBezTo>
                      <a:pt x="1369" y="264"/>
                      <a:pt x="1105" y="4"/>
                      <a:pt x="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634700" y="-1073869"/>
            <a:ext cx="7542166" cy="7636641"/>
            <a:chOff x="5482300" y="-1150069"/>
            <a:chExt cx="7542166" cy="7636641"/>
          </a:xfrm>
        </p:grpSpPr>
        <p:sp>
          <p:nvSpPr>
            <p:cNvPr id="30" name="Google Shape;30;p2"/>
            <p:cNvSpPr/>
            <p:nvPr/>
          </p:nvSpPr>
          <p:spPr>
            <a:xfrm rot="10800000" flipH="1">
              <a:off x="6369828" y="-1150069"/>
              <a:ext cx="6654639" cy="7636641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" name="Google Shape;31;p2"/>
            <p:cNvGrpSpPr/>
            <p:nvPr/>
          </p:nvGrpSpPr>
          <p:grpSpPr>
            <a:xfrm rot="10800000" flipH="1">
              <a:off x="6016263" y="1621720"/>
              <a:ext cx="2553081" cy="3705670"/>
              <a:chOff x="6769513" y="299393"/>
              <a:chExt cx="1308620" cy="1899525"/>
            </a:xfrm>
          </p:grpSpPr>
          <p:sp>
            <p:nvSpPr>
              <p:cNvPr id="32" name="Google Shape;32;p2"/>
              <p:cNvSpPr/>
              <p:nvPr/>
            </p:nvSpPr>
            <p:spPr>
              <a:xfrm>
                <a:off x="7817889" y="1007055"/>
                <a:ext cx="252070" cy="25207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4564" extrusionOk="0">
                    <a:moveTo>
                      <a:pt x="0" y="1"/>
                    </a:moveTo>
                    <a:lnTo>
                      <a:pt x="0" y="1302"/>
                    </a:lnTo>
                    <a:lnTo>
                      <a:pt x="1629" y="2931"/>
                    </a:lnTo>
                    <a:lnTo>
                      <a:pt x="3263" y="4564"/>
                    </a:lnTo>
                    <a:lnTo>
                      <a:pt x="4563" y="4564"/>
                    </a:lnTo>
                    <a:lnTo>
                      <a:pt x="2282" y="2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983027" y="2137006"/>
                <a:ext cx="72351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769513" y="299393"/>
                <a:ext cx="61968" cy="61747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18" extrusionOk="0">
                    <a:moveTo>
                      <a:pt x="561" y="293"/>
                    </a:moveTo>
                    <a:cubicBezTo>
                      <a:pt x="705" y="293"/>
                      <a:pt x="825" y="413"/>
                      <a:pt x="825" y="557"/>
                    </a:cubicBezTo>
                    <a:cubicBezTo>
                      <a:pt x="825" y="705"/>
                      <a:pt x="705" y="821"/>
                      <a:pt x="561" y="821"/>
                    </a:cubicBezTo>
                    <a:cubicBezTo>
                      <a:pt x="417" y="821"/>
                      <a:pt x="297" y="705"/>
                      <a:pt x="297" y="557"/>
                    </a:cubicBezTo>
                    <a:cubicBezTo>
                      <a:pt x="297" y="413"/>
                      <a:pt x="417" y="293"/>
                      <a:pt x="561" y="293"/>
                    </a:cubicBezTo>
                    <a:close/>
                    <a:moveTo>
                      <a:pt x="554" y="1"/>
                    </a:moveTo>
                    <a:cubicBezTo>
                      <a:pt x="249" y="1"/>
                      <a:pt x="1" y="251"/>
                      <a:pt x="1" y="557"/>
                    </a:cubicBezTo>
                    <a:cubicBezTo>
                      <a:pt x="1" y="865"/>
                      <a:pt x="253" y="1117"/>
                      <a:pt x="561" y="1117"/>
                    </a:cubicBezTo>
                    <a:cubicBezTo>
                      <a:pt x="869" y="1117"/>
                      <a:pt x="1122" y="865"/>
                      <a:pt x="1122" y="557"/>
                    </a:cubicBezTo>
                    <a:cubicBezTo>
                      <a:pt x="1122" y="249"/>
                      <a:pt x="869" y="1"/>
                      <a:pt x="561" y="1"/>
                    </a:cubicBezTo>
                    <a:cubicBezTo>
                      <a:pt x="559" y="1"/>
                      <a:pt x="556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811985" y="339214"/>
                <a:ext cx="1266148" cy="1811765"/>
              </a:xfrm>
              <a:custGeom>
                <a:avLst/>
                <a:gdLst/>
                <a:ahLst/>
                <a:cxnLst/>
                <a:rect l="l" t="t" r="r" b="b"/>
                <a:pathLst>
                  <a:path w="22925" h="32804" extrusionOk="0">
                    <a:moveTo>
                      <a:pt x="208" y="0"/>
                    </a:moveTo>
                    <a:lnTo>
                      <a:pt x="0" y="208"/>
                    </a:lnTo>
                    <a:lnTo>
                      <a:pt x="7878" y="8090"/>
                    </a:lnTo>
                    <a:lnTo>
                      <a:pt x="7922" y="8134"/>
                    </a:lnTo>
                    <a:lnTo>
                      <a:pt x="14170" y="8134"/>
                    </a:lnTo>
                    <a:lnTo>
                      <a:pt x="22628" y="16592"/>
                    </a:lnTo>
                    <a:lnTo>
                      <a:pt x="22628" y="19058"/>
                    </a:lnTo>
                    <a:lnTo>
                      <a:pt x="17385" y="24301"/>
                    </a:lnTo>
                    <a:lnTo>
                      <a:pt x="17385" y="28860"/>
                    </a:lnTo>
                    <a:lnTo>
                      <a:pt x="21323" y="32803"/>
                    </a:lnTo>
                    <a:lnTo>
                      <a:pt x="21532" y="32595"/>
                    </a:lnTo>
                    <a:lnTo>
                      <a:pt x="17681" y="28740"/>
                    </a:lnTo>
                    <a:lnTo>
                      <a:pt x="17681" y="24425"/>
                    </a:lnTo>
                    <a:lnTo>
                      <a:pt x="22925" y="19182"/>
                    </a:lnTo>
                    <a:lnTo>
                      <a:pt x="22925" y="16468"/>
                    </a:lnTo>
                    <a:lnTo>
                      <a:pt x="14334" y="7878"/>
                    </a:lnTo>
                    <a:lnTo>
                      <a:pt x="14290" y="7838"/>
                    </a:lnTo>
                    <a:lnTo>
                      <a:pt x="8046" y="783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7397589" y="777575"/>
                <a:ext cx="512976" cy="781781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4155" extrusionOk="0">
                    <a:moveTo>
                      <a:pt x="81" y="1"/>
                    </a:moveTo>
                    <a:lnTo>
                      <a:pt x="1" y="85"/>
                    </a:lnTo>
                    <a:lnTo>
                      <a:pt x="5209" y="5292"/>
                    </a:lnTo>
                    <a:lnTo>
                      <a:pt x="5209" y="10160"/>
                    </a:lnTo>
                    <a:lnTo>
                      <a:pt x="9203" y="14155"/>
                    </a:lnTo>
                    <a:lnTo>
                      <a:pt x="9287" y="14071"/>
                    </a:lnTo>
                    <a:lnTo>
                      <a:pt x="5325" y="10108"/>
                    </a:lnTo>
                    <a:lnTo>
                      <a:pt x="5325" y="5244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77847" y="1417359"/>
                <a:ext cx="273112" cy="431181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7807" extrusionOk="0">
                    <a:moveTo>
                      <a:pt x="4824" y="1"/>
                    </a:moveTo>
                    <a:lnTo>
                      <a:pt x="4824" y="2899"/>
                    </a:lnTo>
                    <a:lnTo>
                      <a:pt x="1" y="7722"/>
                    </a:lnTo>
                    <a:lnTo>
                      <a:pt x="85" y="7806"/>
                    </a:lnTo>
                    <a:lnTo>
                      <a:pt x="4944" y="2951"/>
                    </a:lnTo>
                    <a:lnTo>
                      <a:pt x="49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38;p2"/>
            <p:cNvSpPr/>
            <p:nvPr/>
          </p:nvSpPr>
          <p:spPr>
            <a:xfrm rot="10800000" flipH="1">
              <a:off x="8322117" y="3604890"/>
              <a:ext cx="1464987" cy="2586938"/>
            </a:xfrm>
            <a:custGeom>
              <a:avLst/>
              <a:gdLst/>
              <a:ahLst/>
              <a:cxnLst/>
              <a:rect l="l" t="t" r="r" b="b"/>
              <a:pathLst>
                <a:path w="9972" h="17609" extrusionOk="0">
                  <a:moveTo>
                    <a:pt x="1" y="0"/>
                  </a:moveTo>
                  <a:lnTo>
                    <a:pt x="1" y="4948"/>
                  </a:lnTo>
                  <a:lnTo>
                    <a:pt x="9720" y="14670"/>
                  </a:lnTo>
                  <a:lnTo>
                    <a:pt x="9720" y="17608"/>
                  </a:lnTo>
                  <a:lnTo>
                    <a:pt x="9972" y="17608"/>
                  </a:lnTo>
                  <a:lnTo>
                    <a:pt x="9972" y="14566"/>
                  </a:lnTo>
                  <a:lnTo>
                    <a:pt x="249" y="4843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" name="Google Shape;39;p2"/>
            <p:cNvGrpSpPr/>
            <p:nvPr/>
          </p:nvGrpSpPr>
          <p:grpSpPr>
            <a:xfrm flipH="1">
              <a:off x="5482300" y="4423789"/>
              <a:ext cx="827314" cy="410158"/>
              <a:chOff x="5989375" y="1843575"/>
              <a:chExt cx="136525" cy="67675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48;p2"/>
            <p:cNvSpPr/>
            <p:nvPr/>
          </p:nvSpPr>
          <p:spPr>
            <a:xfrm rot="10800000" flipH="1">
              <a:off x="7424539" y="4645063"/>
              <a:ext cx="727773" cy="727773"/>
            </a:xfrm>
            <a:custGeom>
              <a:avLst/>
              <a:gdLst/>
              <a:ahLst/>
              <a:cxnLst/>
              <a:rect l="l" t="t" r="r" b="b"/>
              <a:pathLst>
                <a:path w="9936" h="9936" fill="none" extrusionOk="0">
                  <a:moveTo>
                    <a:pt x="8170" y="1770"/>
                  </a:moveTo>
                  <a:cubicBezTo>
                    <a:pt x="9936" y="3535"/>
                    <a:pt x="9936" y="6401"/>
                    <a:pt x="8170" y="8170"/>
                  </a:cubicBezTo>
                  <a:cubicBezTo>
                    <a:pt x="6401" y="9935"/>
                    <a:pt x="3535" y="9935"/>
                    <a:pt x="1770" y="8170"/>
                  </a:cubicBezTo>
                  <a:cubicBezTo>
                    <a:pt x="1" y="6401"/>
                    <a:pt x="1" y="3535"/>
                    <a:pt x="1770" y="1770"/>
                  </a:cubicBezTo>
                  <a:cubicBezTo>
                    <a:pt x="3535" y="0"/>
                    <a:pt x="6401" y="0"/>
                    <a:pt x="8170" y="17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0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1296163" y="1263600"/>
            <a:ext cx="6551700" cy="21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6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1296138" y="3416400"/>
            <a:ext cx="65517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0" name="Google Shape;800;p26"/>
          <p:cNvGrpSpPr/>
          <p:nvPr/>
        </p:nvGrpSpPr>
        <p:grpSpPr>
          <a:xfrm rot="10800000" flipH="1">
            <a:off x="8002875" y="-893617"/>
            <a:ext cx="1599393" cy="2188720"/>
            <a:chOff x="8051125" y="4018221"/>
            <a:chExt cx="1599393" cy="2188720"/>
          </a:xfrm>
        </p:grpSpPr>
        <p:sp>
          <p:nvSpPr>
            <p:cNvPr id="801" name="Google Shape;801;p26"/>
            <p:cNvSpPr/>
            <p:nvPr/>
          </p:nvSpPr>
          <p:spPr>
            <a:xfrm>
              <a:off x="8051125" y="4157250"/>
              <a:ext cx="1311339" cy="1311189"/>
            </a:xfrm>
            <a:custGeom>
              <a:avLst/>
              <a:gdLst/>
              <a:ahLst/>
              <a:cxnLst/>
              <a:rect l="l" t="t" r="r" b="b"/>
              <a:pathLst>
                <a:path w="8763" h="8762" extrusionOk="0">
                  <a:moveTo>
                    <a:pt x="8762" y="1"/>
                  </a:moveTo>
                  <a:lnTo>
                    <a:pt x="4382" y="4381"/>
                  </a:lnTo>
                  <a:lnTo>
                    <a:pt x="1" y="8762"/>
                  </a:lnTo>
                  <a:lnTo>
                    <a:pt x="2496" y="8762"/>
                  </a:lnTo>
                  <a:lnTo>
                    <a:pt x="5602" y="5657"/>
                  </a:lnTo>
                  <a:lnTo>
                    <a:pt x="8762" y="2496"/>
                  </a:lnTo>
                  <a:lnTo>
                    <a:pt x="87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2" name="Google Shape;802;p26"/>
            <p:cNvGrpSpPr/>
            <p:nvPr/>
          </p:nvGrpSpPr>
          <p:grpSpPr>
            <a:xfrm>
              <a:off x="8421632" y="4018221"/>
              <a:ext cx="1228886" cy="2188720"/>
              <a:chOff x="8389396" y="1055350"/>
              <a:chExt cx="1228886" cy="2188720"/>
            </a:xfrm>
          </p:grpSpPr>
          <p:sp>
            <p:nvSpPr>
              <p:cNvPr id="803" name="Google Shape;803;p26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6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5" name="Google Shape;805;p26"/>
          <p:cNvGrpSpPr/>
          <p:nvPr/>
        </p:nvGrpSpPr>
        <p:grpSpPr>
          <a:xfrm>
            <a:off x="-2361718" y="1128115"/>
            <a:ext cx="6322114" cy="7255046"/>
            <a:chOff x="-2361718" y="747115"/>
            <a:chExt cx="6322114" cy="7255046"/>
          </a:xfrm>
        </p:grpSpPr>
        <p:grpSp>
          <p:nvGrpSpPr>
            <p:cNvPr id="806" name="Google Shape;806;p26"/>
            <p:cNvGrpSpPr/>
            <p:nvPr/>
          </p:nvGrpSpPr>
          <p:grpSpPr>
            <a:xfrm rot="10800000">
              <a:off x="-2361718" y="747115"/>
              <a:ext cx="6322114" cy="7255046"/>
              <a:chOff x="-2504900" y="1005827"/>
              <a:chExt cx="6322114" cy="7255046"/>
            </a:xfrm>
          </p:grpSpPr>
          <p:sp>
            <p:nvSpPr>
              <p:cNvPr id="807" name="Google Shape;807;p26"/>
              <p:cNvSpPr/>
              <p:nvPr/>
            </p:nvSpPr>
            <p:spPr>
              <a:xfrm>
                <a:off x="-2504900" y="1005827"/>
                <a:ext cx="6322114" cy="7255046"/>
              </a:xfrm>
              <a:custGeom>
                <a:avLst/>
                <a:gdLst/>
                <a:ahLst/>
                <a:cxnLst/>
                <a:rect l="l" t="t" r="r" b="b"/>
                <a:pathLst>
                  <a:path w="71832" h="82432" extrusionOk="0">
                    <a:moveTo>
                      <a:pt x="205" y="1"/>
                    </a:moveTo>
                    <a:lnTo>
                      <a:pt x="1" y="205"/>
                    </a:lnTo>
                    <a:lnTo>
                      <a:pt x="27924" y="28129"/>
                    </a:lnTo>
                    <a:lnTo>
                      <a:pt x="27924" y="38728"/>
                    </a:lnTo>
                    <a:lnTo>
                      <a:pt x="36526" y="47330"/>
                    </a:lnTo>
                    <a:lnTo>
                      <a:pt x="45629" y="56433"/>
                    </a:lnTo>
                    <a:lnTo>
                      <a:pt x="71627" y="82431"/>
                    </a:lnTo>
                    <a:lnTo>
                      <a:pt x="71831" y="82227"/>
                    </a:lnTo>
                    <a:lnTo>
                      <a:pt x="46493" y="56889"/>
                    </a:lnTo>
                    <a:lnTo>
                      <a:pt x="46493" y="47935"/>
                    </a:lnTo>
                    <a:lnTo>
                      <a:pt x="53711" y="40954"/>
                    </a:lnTo>
                    <a:lnTo>
                      <a:pt x="51481" y="38724"/>
                    </a:lnTo>
                    <a:lnTo>
                      <a:pt x="37095" y="38724"/>
                    </a:lnTo>
                    <a:lnTo>
                      <a:pt x="32496" y="34125"/>
                    </a:lnTo>
                    <a:lnTo>
                      <a:pt x="32496" y="32288"/>
                    </a:lnTo>
                    <a:lnTo>
                      <a:pt x="27924" y="27712"/>
                    </a:lnTo>
                    <a:lnTo>
                      <a:pt x="27924" y="27720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6"/>
              <p:cNvSpPr/>
              <p:nvPr/>
            </p:nvSpPr>
            <p:spPr>
              <a:xfrm>
                <a:off x="498666" y="3857823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9" name="Google Shape;809;p26"/>
            <p:cNvGrpSpPr/>
            <p:nvPr/>
          </p:nvGrpSpPr>
          <p:grpSpPr>
            <a:xfrm rot="-5400000" flipH="1">
              <a:off x="413271" y="3223016"/>
              <a:ext cx="618213" cy="306426"/>
              <a:chOff x="5989375" y="1843575"/>
              <a:chExt cx="136525" cy="67675"/>
            </a:xfrm>
          </p:grpSpPr>
          <p:sp>
            <p:nvSpPr>
              <p:cNvPr id="810" name="Google Shape;810;p26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6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6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6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6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6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6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6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8"/>
          <p:cNvGrpSpPr/>
          <p:nvPr/>
        </p:nvGrpSpPr>
        <p:grpSpPr>
          <a:xfrm>
            <a:off x="-1897800" y="-564139"/>
            <a:ext cx="12137626" cy="7877286"/>
            <a:chOff x="-1897800" y="-564139"/>
            <a:chExt cx="12137626" cy="7877286"/>
          </a:xfrm>
        </p:grpSpPr>
        <p:sp>
          <p:nvSpPr>
            <p:cNvPr id="198" name="Google Shape;198;p8"/>
            <p:cNvSpPr/>
            <p:nvPr/>
          </p:nvSpPr>
          <p:spPr>
            <a:xfrm flipH="1">
              <a:off x="6899664" y="-444798"/>
              <a:ext cx="3031826" cy="2004580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-1897800" y="1636082"/>
              <a:ext cx="6322101" cy="5677064"/>
            </a:xfrm>
            <a:custGeom>
              <a:avLst/>
              <a:gdLst/>
              <a:ahLst/>
              <a:cxnLst/>
              <a:rect l="l" t="t" r="r" b="b"/>
              <a:pathLst>
                <a:path w="71519" h="64222" extrusionOk="0">
                  <a:moveTo>
                    <a:pt x="160" y="0"/>
                  </a:moveTo>
                  <a:lnTo>
                    <a:pt x="0" y="160"/>
                  </a:lnTo>
                  <a:lnTo>
                    <a:pt x="26919" y="27079"/>
                  </a:lnTo>
                  <a:lnTo>
                    <a:pt x="26919" y="27956"/>
                  </a:lnTo>
                  <a:lnTo>
                    <a:pt x="30762" y="31798"/>
                  </a:lnTo>
                  <a:lnTo>
                    <a:pt x="32743" y="31798"/>
                  </a:lnTo>
                  <a:lnTo>
                    <a:pt x="38031" y="37086"/>
                  </a:lnTo>
                  <a:lnTo>
                    <a:pt x="44224" y="37086"/>
                  </a:lnTo>
                  <a:lnTo>
                    <a:pt x="71359" y="64221"/>
                  </a:lnTo>
                  <a:lnTo>
                    <a:pt x="71519" y="64061"/>
                  </a:lnTo>
                  <a:lnTo>
                    <a:pt x="42046" y="34588"/>
                  </a:lnTo>
                  <a:lnTo>
                    <a:pt x="42046" y="33035"/>
                  </a:lnTo>
                  <a:lnTo>
                    <a:pt x="38359" y="29353"/>
                  </a:lnTo>
                  <a:lnTo>
                    <a:pt x="35465" y="29353"/>
                  </a:lnTo>
                  <a:lnTo>
                    <a:pt x="28949" y="22836"/>
                  </a:lnTo>
                  <a:lnTo>
                    <a:pt x="22993" y="22836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" name="Google Shape;200;p8"/>
            <p:cNvGrpSpPr/>
            <p:nvPr/>
          </p:nvGrpSpPr>
          <p:grpSpPr>
            <a:xfrm>
              <a:off x="2033644" y="4281755"/>
              <a:ext cx="618213" cy="306426"/>
              <a:chOff x="5989375" y="1843575"/>
              <a:chExt cx="136525" cy="67675"/>
            </a:xfrm>
          </p:grpSpPr>
          <p:sp>
            <p:nvSpPr>
              <p:cNvPr id="201" name="Google Shape;201;p8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8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8"/>
            <p:cNvGrpSpPr/>
            <p:nvPr/>
          </p:nvGrpSpPr>
          <p:grpSpPr>
            <a:xfrm>
              <a:off x="726170" y="3312113"/>
              <a:ext cx="1228886" cy="2188720"/>
              <a:chOff x="8389396" y="1055350"/>
              <a:chExt cx="1228886" cy="2188720"/>
            </a:xfrm>
          </p:grpSpPr>
          <p:sp>
            <p:nvSpPr>
              <p:cNvPr id="210" name="Google Shape;210;p8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" name="Google Shape;212;p8"/>
            <p:cNvSpPr/>
            <p:nvPr/>
          </p:nvSpPr>
          <p:spPr>
            <a:xfrm>
              <a:off x="6877775" y="3554813"/>
              <a:ext cx="3075605" cy="2033485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" name="Google Shape;213;p8"/>
            <p:cNvGrpSpPr/>
            <p:nvPr/>
          </p:nvGrpSpPr>
          <p:grpSpPr>
            <a:xfrm rot="5400000" flipH="1">
              <a:off x="8547291" y="741426"/>
              <a:ext cx="1228900" cy="2156171"/>
              <a:chOff x="455034" y="-121633"/>
              <a:chExt cx="629947" cy="1105275"/>
            </a:xfrm>
          </p:grpSpPr>
          <p:sp>
            <p:nvSpPr>
              <p:cNvPr id="214" name="Google Shape;214;p8"/>
              <p:cNvSpPr/>
              <p:nvPr/>
            </p:nvSpPr>
            <p:spPr>
              <a:xfrm>
                <a:off x="1007193" y="917077"/>
                <a:ext cx="77788" cy="6656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8"/>
              <p:cNvSpPr/>
              <p:nvPr/>
            </p:nvSpPr>
            <p:spPr>
              <a:xfrm>
                <a:off x="455034" y="-121633"/>
                <a:ext cx="592137" cy="1045622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" name="Google Shape;216;p8"/>
            <p:cNvGrpSpPr/>
            <p:nvPr/>
          </p:nvGrpSpPr>
          <p:grpSpPr>
            <a:xfrm rot="5400000" flipH="1">
              <a:off x="8103897" y="2323328"/>
              <a:ext cx="471865" cy="38050"/>
              <a:chOff x="6298452" y="2390050"/>
              <a:chExt cx="140725" cy="11350"/>
            </a:xfrm>
          </p:grpSpPr>
          <p:sp>
            <p:nvSpPr>
              <p:cNvPr id="217" name="Google Shape;217;p8"/>
              <p:cNvSpPr/>
              <p:nvPr/>
            </p:nvSpPr>
            <p:spPr>
              <a:xfrm>
                <a:off x="6298452" y="2390050"/>
                <a:ext cx="7037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2815" y="453"/>
                    </a:ln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8"/>
              <p:cNvSpPr/>
              <p:nvPr/>
            </p:nvSpPr>
            <p:spPr>
              <a:xfrm>
                <a:off x="6382427" y="2390050"/>
                <a:ext cx="351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454" extrusionOk="0">
                    <a:moveTo>
                      <a:pt x="0" y="1"/>
                    </a:moveTo>
                    <a:lnTo>
                      <a:pt x="0" y="453"/>
                    </a:lnTo>
                    <a:lnTo>
                      <a:pt x="1405" y="453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6427952" y="2390050"/>
                <a:ext cx="1122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449" y="453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8"/>
            <p:cNvGrpSpPr/>
            <p:nvPr/>
          </p:nvGrpSpPr>
          <p:grpSpPr>
            <a:xfrm rot="5400000">
              <a:off x="5977384" y="2664541"/>
              <a:ext cx="2375896" cy="3296652"/>
              <a:chOff x="2132995" y="960308"/>
              <a:chExt cx="496177" cy="688438"/>
            </a:xfrm>
          </p:grpSpPr>
          <p:sp>
            <p:nvSpPr>
              <p:cNvPr id="221" name="Google Shape;221;p8"/>
              <p:cNvSpPr/>
              <p:nvPr/>
            </p:nvSpPr>
            <p:spPr>
              <a:xfrm>
                <a:off x="2143863" y="977753"/>
                <a:ext cx="473252" cy="659302"/>
              </a:xfrm>
              <a:custGeom>
                <a:avLst/>
                <a:gdLst/>
                <a:ahLst/>
                <a:cxnLst/>
                <a:rect l="l" t="t" r="r" b="b"/>
                <a:pathLst>
                  <a:path w="10363" h="14437" extrusionOk="0">
                    <a:moveTo>
                      <a:pt x="1" y="1"/>
                    </a:moveTo>
                    <a:lnTo>
                      <a:pt x="1" y="2663"/>
                    </a:lnTo>
                    <a:lnTo>
                      <a:pt x="4926" y="2663"/>
                    </a:lnTo>
                    <a:lnTo>
                      <a:pt x="7972" y="5709"/>
                    </a:lnTo>
                    <a:lnTo>
                      <a:pt x="7972" y="12123"/>
                    </a:lnTo>
                    <a:lnTo>
                      <a:pt x="10286" y="14437"/>
                    </a:lnTo>
                    <a:lnTo>
                      <a:pt x="10362" y="14352"/>
                    </a:lnTo>
                    <a:lnTo>
                      <a:pt x="8083" y="12081"/>
                    </a:lnTo>
                    <a:lnTo>
                      <a:pt x="8083" y="5658"/>
                    </a:lnTo>
                    <a:lnTo>
                      <a:pt x="4995" y="2561"/>
                    </a:lnTo>
                    <a:lnTo>
                      <a:pt x="4978" y="2544"/>
                    </a:lnTo>
                    <a:lnTo>
                      <a:pt x="120" y="254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8"/>
              <p:cNvSpPr/>
              <p:nvPr/>
            </p:nvSpPr>
            <p:spPr>
              <a:xfrm>
                <a:off x="2401063" y="1126948"/>
                <a:ext cx="81608" cy="81608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787" extrusionOk="0">
                    <a:moveTo>
                      <a:pt x="1" y="0"/>
                    </a:moveTo>
                    <a:lnTo>
                      <a:pt x="1" y="511"/>
                    </a:lnTo>
                    <a:lnTo>
                      <a:pt x="639" y="1149"/>
                    </a:lnTo>
                    <a:lnTo>
                      <a:pt x="1277" y="1787"/>
                    </a:lnTo>
                    <a:lnTo>
                      <a:pt x="1787" y="1787"/>
                    </a:lnTo>
                    <a:lnTo>
                      <a:pt x="894" y="8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8"/>
              <p:cNvSpPr/>
              <p:nvPr/>
            </p:nvSpPr>
            <p:spPr>
              <a:xfrm>
                <a:off x="2132995" y="960308"/>
                <a:ext cx="23610" cy="20231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43" extrusionOk="0">
                    <a:moveTo>
                      <a:pt x="298" y="119"/>
                    </a:moveTo>
                    <a:cubicBezTo>
                      <a:pt x="409" y="145"/>
                      <a:pt x="409" y="298"/>
                      <a:pt x="298" y="332"/>
                    </a:cubicBezTo>
                    <a:cubicBezTo>
                      <a:pt x="196" y="298"/>
                      <a:pt x="196" y="145"/>
                      <a:pt x="298" y="119"/>
                    </a:cubicBezTo>
                    <a:close/>
                    <a:moveTo>
                      <a:pt x="295" y="0"/>
                    </a:moveTo>
                    <a:cubicBezTo>
                      <a:pt x="240" y="0"/>
                      <a:pt x="184" y="21"/>
                      <a:pt x="137" y="68"/>
                    </a:cubicBezTo>
                    <a:cubicBezTo>
                      <a:pt x="1" y="204"/>
                      <a:pt x="103" y="442"/>
                      <a:pt x="298" y="442"/>
                    </a:cubicBezTo>
                    <a:cubicBezTo>
                      <a:pt x="418" y="434"/>
                      <a:pt x="511" y="340"/>
                      <a:pt x="511" y="230"/>
                    </a:cubicBezTo>
                    <a:cubicBezTo>
                      <a:pt x="517" y="92"/>
                      <a:pt x="410" y="0"/>
                      <a:pt x="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8"/>
              <p:cNvSpPr/>
              <p:nvPr/>
            </p:nvSpPr>
            <p:spPr>
              <a:xfrm>
                <a:off x="2605425" y="1628651"/>
                <a:ext cx="23747" cy="20094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40" extrusionOk="0">
                    <a:moveTo>
                      <a:pt x="298" y="116"/>
                    </a:moveTo>
                    <a:cubicBezTo>
                      <a:pt x="358" y="116"/>
                      <a:pt x="409" y="167"/>
                      <a:pt x="400" y="227"/>
                    </a:cubicBezTo>
                    <a:cubicBezTo>
                      <a:pt x="400" y="290"/>
                      <a:pt x="348" y="331"/>
                      <a:pt x="294" y="331"/>
                    </a:cubicBezTo>
                    <a:cubicBezTo>
                      <a:pt x="269" y="331"/>
                      <a:pt x="243" y="322"/>
                      <a:pt x="221" y="303"/>
                    </a:cubicBezTo>
                    <a:cubicBezTo>
                      <a:pt x="153" y="235"/>
                      <a:pt x="204" y="116"/>
                      <a:pt x="298" y="116"/>
                    </a:cubicBezTo>
                    <a:close/>
                    <a:moveTo>
                      <a:pt x="299" y="1"/>
                    </a:moveTo>
                    <a:cubicBezTo>
                      <a:pt x="244" y="1"/>
                      <a:pt x="189" y="21"/>
                      <a:pt x="145" y="65"/>
                    </a:cubicBezTo>
                    <a:cubicBezTo>
                      <a:pt x="0" y="201"/>
                      <a:pt x="102" y="439"/>
                      <a:pt x="298" y="439"/>
                    </a:cubicBezTo>
                    <a:cubicBezTo>
                      <a:pt x="417" y="439"/>
                      <a:pt x="519" y="337"/>
                      <a:pt x="519" y="218"/>
                    </a:cubicBezTo>
                    <a:cubicBezTo>
                      <a:pt x="519" y="86"/>
                      <a:pt x="411" y="1"/>
                      <a:pt x="2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8"/>
              <p:cNvSpPr/>
              <p:nvPr/>
            </p:nvSpPr>
            <p:spPr>
              <a:xfrm>
                <a:off x="2145827" y="1025155"/>
                <a:ext cx="122024" cy="7151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1566" extrusionOk="0">
                    <a:moveTo>
                      <a:pt x="34" y="1"/>
                    </a:moveTo>
                    <a:lnTo>
                      <a:pt x="0" y="26"/>
                    </a:lnTo>
                    <a:lnTo>
                      <a:pt x="800" y="826"/>
                    </a:lnTo>
                    <a:lnTo>
                      <a:pt x="1898" y="826"/>
                    </a:lnTo>
                    <a:lnTo>
                      <a:pt x="2638" y="1566"/>
                    </a:lnTo>
                    <a:lnTo>
                      <a:pt x="2672" y="1532"/>
                    </a:lnTo>
                    <a:lnTo>
                      <a:pt x="1923" y="783"/>
                    </a:lnTo>
                    <a:lnTo>
                      <a:pt x="817" y="783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226;p8"/>
            <p:cNvGrpSpPr/>
            <p:nvPr/>
          </p:nvGrpSpPr>
          <p:grpSpPr>
            <a:xfrm>
              <a:off x="1592506" y="555320"/>
              <a:ext cx="457201" cy="78377"/>
              <a:chOff x="3029245" y="907035"/>
              <a:chExt cx="129011" cy="22560"/>
            </a:xfrm>
          </p:grpSpPr>
          <p:sp>
            <p:nvSpPr>
              <p:cNvPr id="227" name="Google Shape;227;p8"/>
              <p:cNvSpPr/>
              <p:nvPr/>
            </p:nvSpPr>
            <p:spPr>
              <a:xfrm>
                <a:off x="3126380" y="907035"/>
                <a:ext cx="31876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494" extrusionOk="0">
                    <a:moveTo>
                      <a:pt x="408" y="0"/>
                    </a:moveTo>
                    <a:lnTo>
                      <a:pt x="0" y="494"/>
                    </a:lnTo>
                    <a:lnTo>
                      <a:pt x="289" y="494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8"/>
              <p:cNvSpPr/>
              <p:nvPr/>
            </p:nvSpPr>
            <p:spPr>
              <a:xfrm>
                <a:off x="3101902" y="907035"/>
                <a:ext cx="31876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494" extrusionOk="0">
                    <a:moveTo>
                      <a:pt x="409" y="0"/>
                    </a:moveTo>
                    <a:lnTo>
                      <a:pt x="0" y="494"/>
                    </a:lnTo>
                    <a:lnTo>
                      <a:pt x="289" y="494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3077790" y="907035"/>
                <a:ext cx="31922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9" h="494" extrusionOk="0">
                    <a:moveTo>
                      <a:pt x="409" y="0"/>
                    </a:moveTo>
                    <a:lnTo>
                      <a:pt x="1" y="494"/>
                    </a:lnTo>
                    <a:lnTo>
                      <a:pt x="290" y="494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8"/>
              <p:cNvSpPr/>
              <p:nvPr/>
            </p:nvSpPr>
            <p:spPr>
              <a:xfrm>
                <a:off x="3053723" y="907035"/>
                <a:ext cx="31511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94" extrusionOk="0">
                    <a:moveTo>
                      <a:pt x="400" y="0"/>
                    </a:moveTo>
                    <a:lnTo>
                      <a:pt x="0" y="494"/>
                    </a:lnTo>
                    <a:lnTo>
                      <a:pt x="290" y="494"/>
                    </a:ln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8"/>
              <p:cNvSpPr/>
              <p:nvPr/>
            </p:nvSpPr>
            <p:spPr>
              <a:xfrm>
                <a:off x="3029245" y="907035"/>
                <a:ext cx="31876" cy="2256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494" extrusionOk="0">
                    <a:moveTo>
                      <a:pt x="409" y="0"/>
                    </a:moveTo>
                    <a:lnTo>
                      <a:pt x="0" y="494"/>
                    </a:lnTo>
                    <a:lnTo>
                      <a:pt x="290" y="494"/>
                    </a:ln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2" name="Google Shape;232;p8"/>
            <p:cNvSpPr/>
            <p:nvPr/>
          </p:nvSpPr>
          <p:spPr>
            <a:xfrm>
              <a:off x="-1478400" y="2"/>
              <a:ext cx="3381525" cy="1996389"/>
            </a:xfrm>
            <a:custGeom>
              <a:avLst/>
              <a:gdLst/>
              <a:ahLst/>
              <a:cxnLst/>
              <a:rect l="l" t="t" r="r" b="b"/>
              <a:pathLst>
                <a:path w="17209" h="10160" extrusionOk="0">
                  <a:moveTo>
                    <a:pt x="13158" y="0"/>
                  </a:moveTo>
                  <a:lnTo>
                    <a:pt x="9820" y="3343"/>
                  </a:lnTo>
                  <a:lnTo>
                    <a:pt x="6778" y="3343"/>
                  </a:lnTo>
                  <a:lnTo>
                    <a:pt x="1" y="10119"/>
                  </a:lnTo>
                  <a:lnTo>
                    <a:pt x="6353" y="10159"/>
                  </a:lnTo>
                  <a:lnTo>
                    <a:pt x="8319" y="8198"/>
                  </a:lnTo>
                  <a:lnTo>
                    <a:pt x="9015" y="8198"/>
                  </a:lnTo>
                  <a:lnTo>
                    <a:pt x="172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" name="Google Shape;233;p8"/>
            <p:cNvGrpSpPr/>
            <p:nvPr/>
          </p:nvGrpSpPr>
          <p:grpSpPr>
            <a:xfrm flipH="1">
              <a:off x="465001" y="-564139"/>
              <a:ext cx="2374678" cy="2502550"/>
              <a:chOff x="2011428" y="602777"/>
              <a:chExt cx="774292" cy="815987"/>
            </a:xfrm>
          </p:grpSpPr>
          <p:sp>
            <p:nvSpPr>
              <p:cNvPr id="234" name="Google Shape;234;p8"/>
              <p:cNvSpPr/>
              <p:nvPr/>
            </p:nvSpPr>
            <p:spPr>
              <a:xfrm>
                <a:off x="2751470" y="1215132"/>
                <a:ext cx="15618" cy="10919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391" extrusionOk="0">
                    <a:moveTo>
                      <a:pt x="341" y="0"/>
                    </a:moveTo>
                    <a:lnTo>
                      <a:pt x="1" y="341"/>
                    </a:lnTo>
                    <a:lnTo>
                      <a:pt x="1" y="1191"/>
                    </a:lnTo>
                    <a:lnTo>
                      <a:pt x="1" y="2042"/>
                    </a:lnTo>
                    <a:lnTo>
                      <a:pt x="341" y="2391"/>
                    </a:lnTo>
                    <a:lnTo>
                      <a:pt x="341" y="119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8"/>
              <p:cNvSpPr/>
              <p:nvPr/>
            </p:nvSpPr>
            <p:spPr>
              <a:xfrm>
                <a:off x="2157107" y="742702"/>
                <a:ext cx="76950" cy="76995"/>
              </a:xfrm>
              <a:custGeom>
                <a:avLst/>
                <a:gdLst/>
                <a:ahLst/>
                <a:cxnLst/>
                <a:rect l="l" t="t" r="r" b="b"/>
                <a:pathLst>
                  <a:path w="1685" h="1686" extrusionOk="0">
                    <a:moveTo>
                      <a:pt x="0" y="1"/>
                    </a:moveTo>
                    <a:lnTo>
                      <a:pt x="842" y="843"/>
                    </a:lnTo>
                    <a:lnTo>
                      <a:pt x="1685" y="1685"/>
                    </a:lnTo>
                    <a:lnTo>
                      <a:pt x="1685" y="1209"/>
                    </a:lnTo>
                    <a:lnTo>
                      <a:pt x="1081" y="605"/>
                    </a:ln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8"/>
              <p:cNvSpPr/>
              <p:nvPr/>
            </p:nvSpPr>
            <p:spPr>
              <a:xfrm>
                <a:off x="2011428" y="602777"/>
                <a:ext cx="37310" cy="32013"/>
              </a:xfrm>
              <a:custGeom>
                <a:avLst/>
                <a:gdLst/>
                <a:ahLst/>
                <a:cxnLst/>
                <a:rect l="l" t="t" r="r" b="b"/>
                <a:pathLst>
                  <a:path w="817" h="701" extrusionOk="0">
                    <a:moveTo>
                      <a:pt x="468" y="181"/>
                    </a:moveTo>
                    <a:cubicBezTo>
                      <a:pt x="561" y="181"/>
                      <a:pt x="630" y="258"/>
                      <a:pt x="630" y="351"/>
                    </a:cubicBezTo>
                    <a:cubicBezTo>
                      <a:pt x="630" y="448"/>
                      <a:pt x="549" y="514"/>
                      <a:pt x="466" y="514"/>
                    </a:cubicBezTo>
                    <a:cubicBezTo>
                      <a:pt x="425" y="514"/>
                      <a:pt x="383" y="498"/>
                      <a:pt x="349" y="462"/>
                    </a:cubicBezTo>
                    <a:cubicBezTo>
                      <a:pt x="247" y="360"/>
                      <a:pt x="323" y="181"/>
                      <a:pt x="468" y="181"/>
                    </a:cubicBezTo>
                    <a:close/>
                    <a:moveTo>
                      <a:pt x="468" y="0"/>
                    </a:moveTo>
                    <a:cubicBezTo>
                      <a:pt x="381" y="0"/>
                      <a:pt x="293" y="33"/>
                      <a:pt x="221" y="105"/>
                    </a:cubicBezTo>
                    <a:cubicBezTo>
                      <a:pt x="0" y="317"/>
                      <a:pt x="153" y="700"/>
                      <a:pt x="468" y="700"/>
                    </a:cubicBezTo>
                    <a:cubicBezTo>
                      <a:pt x="664" y="700"/>
                      <a:pt x="817" y="538"/>
                      <a:pt x="817" y="351"/>
                    </a:cubicBezTo>
                    <a:cubicBezTo>
                      <a:pt x="817" y="139"/>
                      <a:pt x="646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8"/>
              <p:cNvSpPr/>
              <p:nvPr/>
            </p:nvSpPr>
            <p:spPr>
              <a:xfrm>
                <a:off x="2748364" y="1386751"/>
                <a:ext cx="37356" cy="32013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1" extrusionOk="0">
                    <a:moveTo>
                      <a:pt x="469" y="190"/>
                    </a:moveTo>
                    <a:cubicBezTo>
                      <a:pt x="562" y="190"/>
                      <a:pt x="630" y="258"/>
                      <a:pt x="630" y="351"/>
                    </a:cubicBezTo>
                    <a:cubicBezTo>
                      <a:pt x="630" y="450"/>
                      <a:pt x="547" y="517"/>
                      <a:pt x="462" y="517"/>
                    </a:cubicBezTo>
                    <a:cubicBezTo>
                      <a:pt x="422" y="517"/>
                      <a:pt x="382" y="503"/>
                      <a:pt x="350" y="470"/>
                    </a:cubicBezTo>
                    <a:cubicBezTo>
                      <a:pt x="247" y="360"/>
                      <a:pt x="324" y="190"/>
                      <a:pt x="469" y="190"/>
                    </a:cubicBezTo>
                    <a:close/>
                    <a:moveTo>
                      <a:pt x="468" y="0"/>
                    </a:moveTo>
                    <a:cubicBezTo>
                      <a:pt x="382" y="0"/>
                      <a:pt x="294" y="33"/>
                      <a:pt x="222" y="105"/>
                    </a:cubicBezTo>
                    <a:cubicBezTo>
                      <a:pt x="1" y="326"/>
                      <a:pt x="154" y="700"/>
                      <a:pt x="469" y="700"/>
                    </a:cubicBezTo>
                    <a:cubicBezTo>
                      <a:pt x="664" y="700"/>
                      <a:pt x="817" y="547"/>
                      <a:pt x="817" y="351"/>
                    </a:cubicBezTo>
                    <a:cubicBezTo>
                      <a:pt x="817" y="139"/>
                      <a:pt x="647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8"/>
              <p:cNvSpPr/>
              <p:nvPr/>
            </p:nvSpPr>
            <p:spPr>
              <a:xfrm>
                <a:off x="2036271" y="623829"/>
                <a:ext cx="737804" cy="767351"/>
              </a:xfrm>
              <a:custGeom>
                <a:avLst/>
                <a:gdLst/>
                <a:ahLst/>
                <a:cxnLst/>
                <a:rect l="l" t="t" r="r" b="b"/>
                <a:pathLst>
                  <a:path w="16156" h="16803" extrusionOk="0">
                    <a:moveTo>
                      <a:pt x="137" y="1"/>
                    </a:moveTo>
                    <a:lnTo>
                      <a:pt x="0" y="128"/>
                    </a:lnTo>
                    <a:lnTo>
                      <a:pt x="5173" y="5301"/>
                    </a:lnTo>
                    <a:lnTo>
                      <a:pt x="5198" y="5326"/>
                    </a:lnTo>
                    <a:lnTo>
                      <a:pt x="9035" y="5326"/>
                    </a:lnTo>
                    <a:lnTo>
                      <a:pt x="15968" y="12259"/>
                    </a:lnTo>
                    <a:lnTo>
                      <a:pt x="15968" y="16802"/>
                    </a:lnTo>
                    <a:lnTo>
                      <a:pt x="16155" y="16802"/>
                    </a:lnTo>
                    <a:lnTo>
                      <a:pt x="16155" y="12183"/>
                    </a:lnTo>
                    <a:lnTo>
                      <a:pt x="9137" y="5165"/>
                    </a:lnTo>
                    <a:lnTo>
                      <a:pt x="9111" y="5139"/>
                    </a:lnTo>
                    <a:lnTo>
                      <a:pt x="5275" y="5139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8"/>
              <p:cNvSpPr/>
              <p:nvPr/>
            </p:nvSpPr>
            <p:spPr>
              <a:xfrm>
                <a:off x="2506326" y="916786"/>
                <a:ext cx="196233" cy="195822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4288" extrusionOk="0">
                    <a:moveTo>
                      <a:pt x="1" y="0"/>
                    </a:moveTo>
                    <a:lnTo>
                      <a:pt x="1" y="77"/>
                    </a:lnTo>
                    <a:lnTo>
                      <a:pt x="1898" y="77"/>
                    </a:lnTo>
                    <a:lnTo>
                      <a:pt x="4220" y="2399"/>
                    </a:lnTo>
                    <a:lnTo>
                      <a:pt x="4220" y="4288"/>
                    </a:lnTo>
                    <a:lnTo>
                      <a:pt x="4297" y="4288"/>
                    </a:lnTo>
                    <a:lnTo>
                      <a:pt x="4297" y="2374"/>
                    </a:lnTo>
                    <a:lnTo>
                      <a:pt x="19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" name="Google Shape;240;p8"/>
            <p:cNvGrpSpPr/>
            <p:nvPr/>
          </p:nvGrpSpPr>
          <p:grpSpPr>
            <a:xfrm rot="5400000" flipH="1">
              <a:off x="7897809" y="-611671"/>
              <a:ext cx="1047647" cy="1867550"/>
              <a:chOff x="4549150" y="1401575"/>
              <a:chExt cx="1183114" cy="2109034"/>
            </a:xfrm>
          </p:grpSpPr>
          <p:sp>
            <p:nvSpPr>
              <p:cNvPr id="241" name="Google Shape;241;p8"/>
              <p:cNvSpPr/>
              <p:nvPr/>
            </p:nvSpPr>
            <p:spPr>
              <a:xfrm>
                <a:off x="4549150" y="3383011"/>
                <a:ext cx="148997" cy="127598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1121" extrusionOk="0">
                    <a:moveTo>
                      <a:pt x="560" y="300"/>
                    </a:moveTo>
                    <a:cubicBezTo>
                      <a:pt x="796" y="300"/>
                      <a:pt x="912" y="584"/>
                      <a:pt x="748" y="748"/>
                    </a:cubicBezTo>
                    <a:cubicBezTo>
                      <a:pt x="693" y="803"/>
                      <a:pt x="627" y="827"/>
                      <a:pt x="562" y="827"/>
                    </a:cubicBezTo>
                    <a:cubicBezTo>
                      <a:pt x="426" y="827"/>
                      <a:pt x="296" y="721"/>
                      <a:pt x="296" y="564"/>
                    </a:cubicBezTo>
                    <a:cubicBezTo>
                      <a:pt x="296" y="416"/>
                      <a:pt x="416" y="300"/>
                      <a:pt x="560" y="300"/>
                    </a:cubicBezTo>
                    <a:close/>
                    <a:moveTo>
                      <a:pt x="564" y="1"/>
                    </a:moveTo>
                    <a:cubicBezTo>
                      <a:pt x="276" y="1"/>
                      <a:pt x="1" y="226"/>
                      <a:pt x="3" y="564"/>
                    </a:cubicBezTo>
                    <a:cubicBezTo>
                      <a:pt x="3" y="872"/>
                      <a:pt x="252" y="1120"/>
                      <a:pt x="560" y="1120"/>
                    </a:cubicBezTo>
                    <a:cubicBezTo>
                      <a:pt x="1060" y="1120"/>
                      <a:pt x="1308" y="520"/>
                      <a:pt x="956" y="168"/>
                    </a:cubicBezTo>
                    <a:cubicBezTo>
                      <a:pt x="842" y="52"/>
                      <a:pt x="701" y="1"/>
                      <a:pt x="5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8"/>
              <p:cNvSpPr/>
              <p:nvPr/>
            </p:nvSpPr>
            <p:spPr>
              <a:xfrm>
                <a:off x="4597087" y="1401575"/>
                <a:ext cx="1135177" cy="2004344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17609" extrusionOk="0">
                    <a:moveTo>
                      <a:pt x="9724" y="0"/>
                    </a:moveTo>
                    <a:lnTo>
                      <a:pt x="9724" y="2938"/>
                    </a:lnTo>
                    <a:lnTo>
                      <a:pt x="1" y="12661"/>
                    </a:lnTo>
                    <a:lnTo>
                      <a:pt x="1" y="17608"/>
                    </a:lnTo>
                    <a:lnTo>
                      <a:pt x="249" y="17608"/>
                    </a:lnTo>
                    <a:lnTo>
                      <a:pt x="249" y="12765"/>
                    </a:lnTo>
                    <a:lnTo>
                      <a:pt x="9972" y="3042"/>
                    </a:lnTo>
                    <a:lnTo>
                      <a:pt x="99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8"/>
            <p:cNvGrpSpPr/>
            <p:nvPr/>
          </p:nvGrpSpPr>
          <p:grpSpPr>
            <a:xfrm>
              <a:off x="-1552690" y="-385842"/>
              <a:ext cx="2375896" cy="3296652"/>
              <a:chOff x="2132995" y="960308"/>
              <a:chExt cx="496177" cy="688438"/>
            </a:xfrm>
          </p:grpSpPr>
          <p:sp>
            <p:nvSpPr>
              <p:cNvPr id="244" name="Google Shape;244;p8"/>
              <p:cNvSpPr/>
              <p:nvPr/>
            </p:nvSpPr>
            <p:spPr>
              <a:xfrm>
                <a:off x="2143863" y="977753"/>
                <a:ext cx="473252" cy="659302"/>
              </a:xfrm>
              <a:custGeom>
                <a:avLst/>
                <a:gdLst/>
                <a:ahLst/>
                <a:cxnLst/>
                <a:rect l="l" t="t" r="r" b="b"/>
                <a:pathLst>
                  <a:path w="10363" h="14437" extrusionOk="0">
                    <a:moveTo>
                      <a:pt x="1" y="1"/>
                    </a:moveTo>
                    <a:lnTo>
                      <a:pt x="1" y="2663"/>
                    </a:lnTo>
                    <a:lnTo>
                      <a:pt x="4926" y="2663"/>
                    </a:lnTo>
                    <a:lnTo>
                      <a:pt x="7972" y="5709"/>
                    </a:lnTo>
                    <a:lnTo>
                      <a:pt x="7972" y="12123"/>
                    </a:lnTo>
                    <a:lnTo>
                      <a:pt x="10286" y="14437"/>
                    </a:lnTo>
                    <a:lnTo>
                      <a:pt x="10362" y="14352"/>
                    </a:lnTo>
                    <a:lnTo>
                      <a:pt x="8083" y="12081"/>
                    </a:lnTo>
                    <a:lnTo>
                      <a:pt x="8083" y="5658"/>
                    </a:lnTo>
                    <a:lnTo>
                      <a:pt x="4995" y="2561"/>
                    </a:lnTo>
                    <a:lnTo>
                      <a:pt x="4978" y="2544"/>
                    </a:lnTo>
                    <a:lnTo>
                      <a:pt x="120" y="254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8"/>
              <p:cNvSpPr/>
              <p:nvPr/>
            </p:nvSpPr>
            <p:spPr>
              <a:xfrm>
                <a:off x="2401063" y="1126948"/>
                <a:ext cx="81608" cy="81608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787" extrusionOk="0">
                    <a:moveTo>
                      <a:pt x="1" y="0"/>
                    </a:moveTo>
                    <a:lnTo>
                      <a:pt x="1" y="511"/>
                    </a:lnTo>
                    <a:lnTo>
                      <a:pt x="639" y="1149"/>
                    </a:lnTo>
                    <a:lnTo>
                      <a:pt x="1277" y="1787"/>
                    </a:lnTo>
                    <a:lnTo>
                      <a:pt x="1787" y="1787"/>
                    </a:lnTo>
                    <a:lnTo>
                      <a:pt x="894" y="8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8"/>
              <p:cNvSpPr/>
              <p:nvPr/>
            </p:nvSpPr>
            <p:spPr>
              <a:xfrm>
                <a:off x="2132995" y="960308"/>
                <a:ext cx="23610" cy="20231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43" extrusionOk="0">
                    <a:moveTo>
                      <a:pt x="298" y="119"/>
                    </a:moveTo>
                    <a:cubicBezTo>
                      <a:pt x="409" y="145"/>
                      <a:pt x="409" y="298"/>
                      <a:pt x="298" y="332"/>
                    </a:cubicBezTo>
                    <a:cubicBezTo>
                      <a:pt x="196" y="298"/>
                      <a:pt x="196" y="145"/>
                      <a:pt x="298" y="119"/>
                    </a:cubicBezTo>
                    <a:close/>
                    <a:moveTo>
                      <a:pt x="295" y="0"/>
                    </a:moveTo>
                    <a:cubicBezTo>
                      <a:pt x="240" y="0"/>
                      <a:pt x="184" y="21"/>
                      <a:pt x="137" y="68"/>
                    </a:cubicBezTo>
                    <a:cubicBezTo>
                      <a:pt x="1" y="204"/>
                      <a:pt x="103" y="442"/>
                      <a:pt x="298" y="442"/>
                    </a:cubicBezTo>
                    <a:cubicBezTo>
                      <a:pt x="418" y="434"/>
                      <a:pt x="511" y="340"/>
                      <a:pt x="511" y="230"/>
                    </a:cubicBezTo>
                    <a:cubicBezTo>
                      <a:pt x="517" y="92"/>
                      <a:pt x="410" y="0"/>
                      <a:pt x="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8"/>
              <p:cNvSpPr/>
              <p:nvPr/>
            </p:nvSpPr>
            <p:spPr>
              <a:xfrm>
                <a:off x="2605425" y="1628651"/>
                <a:ext cx="23747" cy="20094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40" extrusionOk="0">
                    <a:moveTo>
                      <a:pt x="298" y="116"/>
                    </a:moveTo>
                    <a:cubicBezTo>
                      <a:pt x="358" y="116"/>
                      <a:pt x="409" y="167"/>
                      <a:pt x="400" y="227"/>
                    </a:cubicBezTo>
                    <a:cubicBezTo>
                      <a:pt x="400" y="290"/>
                      <a:pt x="348" y="331"/>
                      <a:pt x="294" y="331"/>
                    </a:cubicBezTo>
                    <a:cubicBezTo>
                      <a:pt x="269" y="331"/>
                      <a:pt x="243" y="322"/>
                      <a:pt x="221" y="303"/>
                    </a:cubicBezTo>
                    <a:cubicBezTo>
                      <a:pt x="153" y="235"/>
                      <a:pt x="204" y="116"/>
                      <a:pt x="298" y="116"/>
                    </a:cubicBezTo>
                    <a:close/>
                    <a:moveTo>
                      <a:pt x="299" y="1"/>
                    </a:moveTo>
                    <a:cubicBezTo>
                      <a:pt x="244" y="1"/>
                      <a:pt x="189" y="21"/>
                      <a:pt x="145" y="65"/>
                    </a:cubicBezTo>
                    <a:cubicBezTo>
                      <a:pt x="0" y="201"/>
                      <a:pt x="102" y="439"/>
                      <a:pt x="298" y="439"/>
                    </a:cubicBezTo>
                    <a:cubicBezTo>
                      <a:pt x="417" y="439"/>
                      <a:pt x="519" y="337"/>
                      <a:pt x="519" y="218"/>
                    </a:cubicBezTo>
                    <a:cubicBezTo>
                      <a:pt x="519" y="86"/>
                      <a:pt x="411" y="1"/>
                      <a:pt x="2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8"/>
              <p:cNvSpPr/>
              <p:nvPr/>
            </p:nvSpPr>
            <p:spPr>
              <a:xfrm>
                <a:off x="2145827" y="1025155"/>
                <a:ext cx="122024" cy="7151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1566" extrusionOk="0">
                    <a:moveTo>
                      <a:pt x="34" y="1"/>
                    </a:moveTo>
                    <a:lnTo>
                      <a:pt x="0" y="26"/>
                    </a:lnTo>
                    <a:lnTo>
                      <a:pt x="800" y="826"/>
                    </a:lnTo>
                    <a:lnTo>
                      <a:pt x="1898" y="826"/>
                    </a:lnTo>
                    <a:lnTo>
                      <a:pt x="2638" y="1566"/>
                    </a:lnTo>
                    <a:lnTo>
                      <a:pt x="2672" y="1532"/>
                    </a:lnTo>
                    <a:lnTo>
                      <a:pt x="1923" y="783"/>
                    </a:lnTo>
                    <a:lnTo>
                      <a:pt x="817" y="783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9" name="Google Shape;249;p8"/>
          <p:cNvSpPr txBox="1">
            <a:spLocks noGrp="1"/>
          </p:cNvSpPr>
          <p:nvPr>
            <p:ph type="title"/>
          </p:nvPr>
        </p:nvSpPr>
        <p:spPr>
          <a:xfrm>
            <a:off x="1269150" y="1483990"/>
            <a:ext cx="66057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70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9"/>
          <p:cNvSpPr txBox="1">
            <a:spLocks noGrp="1"/>
          </p:cNvSpPr>
          <p:nvPr>
            <p:ph type="subTitle" idx="1"/>
          </p:nvPr>
        </p:nvSpPr>
        <p:spPr>
          <a:xfrm>
            <a:off x="713225" y="2347452"/>
            <a:ext cx="4732500" cy="11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52" name="Google Shape;252;p9"/>
          <p:cNvSpPr txBox="1">
            <a:spLocks noGrp="1"/>
          </p:cNvSpPr>
          <p:nvPr>
            <p:ph type="title"/>
          </p:nvPr>
        </p:nvSpPr>
        <p:spPr>
          <a:xfrm>
            <a:off x="713370" y="1697025"/>
            <a:ext cx="47325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253" name="Google Shape;253;p9"/>
          <p:cNvGrpSpPr/>
          <p:nvPr/>
        </p:nvGrpSpPr>
        <p:grpSpPr>
          <a:xfrm>
            <a:off x="4590435" y="-1007875"/>
            <a:ext cx="6038600" cy="7441011"/>
            <a:chOff x="4590435" y="-1007875"/>
            <a:chExt cx="6038600" cy="7441011"/>
          </a:xfrm>
        </p:grpSpPr>
        <p:sp>
          <p:nvSpPr>
            <p:cNvPr id="254" name="Google Shape;254;p9"/>
            <p:cNvSpPr/>
            <p:nvPr/>
          </p:nvSpPr>
          <p:spPr>
            <a:xfrm>
              <a:off x="5025290" y="1403608"/>
              <a:ext cx="5603746" cy="5029527"/>
            </a:xfrm>
            <a:custGeom>
              <a:avLst/>
              <a:gdLst/>
              <a:ahLst/>
              <a:cxnLst/>
              <a:rect l="l" t="t" r="r" b="b"/>
              <a:pathLst>
                <a:path w="69259" h="62162" extrusionOk="0">
                  <a:moveTo>
                    <a:pt x="69093" y="1"/>
                  </a:moveTo>
                  <a:lnTo>
                    <a:pt x="42864" y="26229"/>
                  </a:lnTo>
                  <a:lnTo>
                    <a:pt x="36876" y="26229"/>
                  </a:lnTo>
                  <a:lnTo>
                    <a:pt x="31719" y="31386"/>
                  </a:lnTo>
                  <a:lnTo>
                    <a:pt x="29833" y="31386"/>
                  </a:lnTo>
                  <a:lnTo>
                    <a:pt x="26063" y="35101"/>
                  </a:lnTo>
                  <a:lnTo>
                    <a:pt x="26063" y="35933"/>
                  </a:lnTo>
                  <a:lnTo>
                    <a:pt x="1" y="61995"/>
                  </a:lnTo>
                  <a:lnTo>
                    <a:pt x="167" y="62162"/>
                  </a:lnTo>
                  <a:lnTo>
                    <a:pt x="22292" y="40037"/>
                  </a:lnTo>
                  <a:lnTo>
                    <a:pt x="28059" y="40037"/>
                  </a:lnTo>
                  <a:lnTo>
                    <a:pt x="34380" y="33771"/>
                  </a:lnTo>
                  <a:lnTo>
                    <a:pt x="37153" y="33771"/>
                  </a:lnTo>
                  <a:lnTo>
                    <a:pt x="40757" y="30166"/>
                  </a:lnTo>
                  <a:lnTo>
                    <a:pt x="40757" y="28669"/>
                  </a:lnTo>
                  <a:lnTo>
                    <a:pt x="69259" y="112"/>
                  </a:lnTo>
                  <a:lnTo>
                    <a:pt x="69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4590435" y="-831208"/>
              <a:ext cx="5930985" cy="6805915"/>
            </a:xfrm>
            <a:custGeom>
              <a:avLst/>
              <a:gdLst/>
              <a:ahLst/>
              <a:cxnLst/>
              <a:rect l="l" t="t" r="r" b="b"/>
              <a:pathLst>
                <a:path w="69537" h="79795" extrusionOk="0">
                  <a:moveTo>
                    <a:pt x="69370" y="0"/>
                  </a:moveTo>
                  <a:lnTo>
                    <a:pt x="44195" y="25175"/>
                  </a:lnTo>
                  <a:lnTo>
                    <a:pt x="35379" y="33992"/>
                  </a:lnTo>
                  <a:lnTo>
                    <a:pt x="27061" y="42309"/>
                  </a:lnTo>
                  <a:lnTo>
                    <a:pt x="27061" y="52568"/>
                  </a:lnTo>
                  <a:lnTo>
                    <a:pt x="1" y="79628"/>
                  </a:lnTo>
                  <a:lnTo>
                    <a:pt x="223" y="79794"/>
                  </a:lnTo>
                  <a:lnTo>
                    <a:pt x="27061" y="52956"/>
                  </a:lnTo>
                  <a:lnTo>
                    <a:pt x="31497" y="48575"/>
                  </a:lnTo>
                  <a:lnTo>
                    <a:pt x="31497" y="46801"/>
                  </a:lnTo>
                  <a:lnTo>
                    <a:pt x="35933" y="42309"/>
                  </a:lnTo>
                  <a:lnTo>
                    <a:pt x="49851" y="42309"/>
                  </a:lnTo>
                  <a:lnTo>
                    <a:pt x="52014" y="40147"/>
                  </a:lnTo>
                  <a:lnTo>
                    <a:pt x="45027" y="33382"/>
                  </a:lnTo>
                  <a:lnTo>
                    <a:pt x="45027" y="24731"/>
                  </a:lnTo>
                  <a:lnTo>
                    <a:pt x="69536" y="222"/>
                  </a:lnTo>
                  <a:lnTo>
                    <a:pt x="693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" name="Google Shape;256;p9"/>
            <p:cNvGrpSpPr/>
            <p:nvPr/>
          </p:nvGrpSpPr>
          <p:grpSpPr>
            <a:xfrm>
              <a:off x="6851241" y="3872805"/>
              <a:ext cx="740238" cy="365351"/>
              <a:chOff x="7070753" y="3796525"/>
              <a:chExt cx="690971" cy="341036"/>
            </a:xfrm>
          </p:grpSpPr>
          <p:sp>
            <p:nvSpPr>
              <p:cNvPr id="257" name="Google Shape;257;p9"/>
              <p:cNvSpPr/>
              <p:nvPr/>
            </p:nvSpPr>
            <p:spPr>
              <a:xfrm>
                <a:off x="7366883" y="4034320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109" y="0"/>
                    </a:moveTo>
                    <a:lnTo>
                      <a:pt x="0" y="1109"/>
                    </a:lnTo>
                    <a:lnTo>
                      <a:pt x="166" y="1276"/>
                    </a:lnTo>
                    <a:lnTo>
                      <a:pt x="1275" y="167"/>
                    </a:lnTo>
                    <a:lnTo>
                      <a:pt x="1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9"/>
              <p:cNvSpPr/>
              <p:nvPr/>
            </p:nvSpPr>
            <p:spPr>
              <a:xfrm>
                <a:off x="7366883" y="4034320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66" y="0"/>
                    </a:moveTo>
                    <a:lnTo>
                      <a:pt x="0" y="167"/>
                    </a:lnTo>
                    <a:lnTo>
                      <a:pt x="1109" y="1276"/>
                    </a:lnTo>
                    <a:lnTo>
                      <a:pt x="1275" y="1109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9"/>
              <p:cNvSpPr/>
              <p:nvPr/>
            </p:nvSpPr>
            <p:spPr>
              <a:xfrm>
                <a:off x="7658483" y="4034320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109" y="0"/>
                    </a:moveTo>
                    <a:lnTo>
                      <a:pt x="0" y="1109"/>
                    </a:lnTo>
                    <a:lnTo>
                      <a:pt x="222" y="1276"/>
                    </a:lnTo>
                    <a:lnTo>
                      <a:pt x="1276" y="167"/>
                    </a:lnTo>
                    <a:lnTo>
                      <a:pt x="1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9"/>
              <p:cNvSpPr/>
              <p:nvPr/>
            </p:nvSpPr>
            <p:spPr>
              <a:xfrm>
                <a:off x="7658483" y="4034320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67" y="0"/>
                    </a:moveTo>
                    <a:lnTo>
                      <a:pt x="0" y="167"/>
                    </a:lnTo>
                    <a:lnTo>
                      <a:pt x="1109" y="1276"/>
                    </a:lnTo>
                    <a:lnTo>
                      <a:pt x="1276" y="1109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9"/>
              <p:cNvSpPr/>
              <p:nvPr/>
            </p:nvSpPr>
            <p:spPr>
              <a:xfrm>
                <a:off x="7070753" y="3796525"/>
                <a:ext cx="107772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76" extrusionOk="0">
                    <a:moveTo>
                      <a:pt x="1109" y="1"/>
                    </a:moveTo>
                    <a:lnTo>
                      <a:pt x="0" y="1110"/>
                    </a:lnTo>
                    <a:lnTo>
                      <a:pt x="222" y="1276"/>
                    </a:lnTo>
                    <a:lnTo>
                      <a:pt x="1331" y="167"/>
                    </a:lnTo>
                    <a:lnTo>
                      <a:pt x="11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9"/>
              <p:cNvSpPr/>
              <p:nvPr/>
            </p:nvSpPr>
            <p:spPr>
              <a:xfrm>
                <a:off x="7075203" y="3796525"/>
                <a:ext cx="103322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76" extrusionOk="0">
                    <a:moveTo>
                      <a:pt x="167" y="1"/>
                    </a:moveTo>
                    <a:lnTo>
                      <a:pt x="1" y="167"/>
                    </a:lnTo>
                    <a:lnTo>
                      <a:pt x="1110" y="1276"/>
                    </a:lnTo>
                    <a:lnTo>
                      <a:pt x="1276" y="1110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9"/>
              <p:cNvSpPr/>
              <p:nvPr/>
            </p:nvSpPr>
            <p:spPr>
              <a:xfrm>
                <a:off x="7366883" y="3796525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109" y="1"/>
                    </a:moveTo>
                    <a:lnTo>
                      <a:pt x="0" y="1110"/>
                    </a:lnTo>
                    <a:lnTo>
                      <a:pt x="166" y="1276"/>
                    </a:lnTo>
                    <a:lnTo>
                      <a:pt x="1275" y="167"/>
                    </a:lnTo>
                    <a:lnTo>
                      <a:pt x="11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9"/>
              <p:cNvSpPr/>
              <p:nvPr/>
            </p:nvSpPr>
            <p:spPr>
              <a:xfrm>
                <a:off x="7366883" y="3796525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66" y="1"/>
                    </a:moveTo>
                    <a:lnTo>
                      <a:pt x="0" y="167"/>
                    </a:lnTo>
                    <a:lnTo>
                      <a:pt x="1109" y="1276"/>
                    </a:lnTo>
                    <a:lnTo>
                      <a:pt x="1275" y="1110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" name="Google Shape;265;p9"/>
            <p:cNvGrpSpPr/>
            <p:nvPr/>
          </p:nvGrpSpPr>
          <p:grpSpPr>
            <a:xfrm>
              <a:off x="5052941" y="-1007875"/>
              <a:ext cx="3372034" cy="3579622"/>
              <a:chOff x="6474042" y="-61911"/>
              <a:chExt cx="4446247" cy="4719966"/>
            </a:xfrm>
          </p:grpSpPr>
          <p:sp>
            <p:nvSpPr>
              <p:cNvPr id="266" name="Google Shape;266;p9"/>
              <p:cNvSpPr/>
              <p:nvPr/>
            </p:nvSpPr>
            <p:spPr>
              <a:xfrm>
                <a:off x="10722788" y="3477982"/>
                <a:ext cx="89810" cy="632716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820" extrusionOk="0">
                    <a:moveTo>
                      <a:pt x="1109" y="1"/>
                    </a:moveTo>
                    <a:lnTo>
                      <a:pt x="0" y="1110"/>
                    </a:lnTo>
                    <a:lnTo>
                      <a:pt x="0" y="3938"/>
                    </a:lnTo>
                    <a:lnTo>
                      <a:pt x="0" y="6710"/>
                    </a:lnTo>
                    <a:lnTo>
                      <a:pt x="1109" y="7819"/>
                    </a:lnTo>
                    <a:lnTo>
                      <a:pt x="1109" y="3938"/>
                    </a:lnTo>
                    <a:lnTo>
                      <a:pt x="11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7286054" y="750183"/>
                <a:ext cx="444277" cy="444196"/>
              </a:xfrm>
              <a:custGeom>
                <a:avLst/>
                <a:gdLst/>
                <a:ahLst/>
                <a:cxnLst/>
                <a:rect l="l" t="t" r="r" b="b"/>
                <a:pathLst>
                  <a:path w="5491" h="5490" extrusionOk="0">
                    <a:moveTo>
                      <a:pt x="1" y="0"/>
                    </a:moveTo>
                    <a:lnTo>
                      <a:pt x="2774" y="2773"/>
                    </a:lnTo>
                    <a:lnTo>
                      <a:pt x="5491" y="5490"/>
                    </a:lnTo>
                    <a:lnTo>
                      <a:pt x="5491" y="3937"/>
                    </a:lnTo>
                    <a:lnTo>
                      <a:pt x="3550" y="1941"/>
                    </a:lnTo>
                    <a:lnTo>
                      <a:pt x="15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6474042" y="-61911"/>
                <a:ext cx="183989" cy="184070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275" extrusionOk="0">
                    <a:moveTo>
                      <a:pt x="1165" y="611"/>
                    </a:moveTo>
                    <a:cubicBezTo>
                      <a:pt x="1442" y="611"/>
                      <a:pt x="1664" y="832"/>
                      <a:pt x="1719" y="1165"/>
                    </a:cubicBezTo>
                    <a:cubicBezTo>
                      <a:pt x="1719" y="1442"/>
                      <a:pt x="1442" y="1664"/>
                      <a:pt x="1165" y="1664"/>
                    </a:cubicBezTo>
                    <a:cubicBezTo>
                      <a:pt x="832" y="1664"/>
                      <a:pt x="610" y="1442"/>
                      <a:pt x="610" y="1165"/>
                    </a:cubicBezTo>
                    <a:cubicBezTo>
                      <a:pt x="610" y="832"/>
                      <a:pt x="832" y="611"/>
                      <a:pt x="1165" y="611"/>
                    </a:cubicBezTo>
                    <a:close/>
                    <a:moveTo>
                      <a:pt x="1165" y="1"/>
                    </a:moveTo>
                    <a:cubicBezTo>
                      <a:pt x="499" y="1"/>
                      <a:pt x="0" y="500"/>
                      <a:pt x="0" y="1165"/>
                    </a:cubicBezTo>
                    <a:cubicBezTo>
                      <a:pt x="0" y="1775"/>
                      <a:pt x="499" y="2274"/>
                      <a:pt x="1165" y="2274"/>
                    </a:cubicBezTo>
                    <a:cubicBezTo>
                      <a:pt x="1775" y="2274"/>
                      <a:pt x="2274" y="1775"/>
                      <a:pt x="2274" y="1165"/>
                    </a:cubicBezTo>
                    <a:cubicBezTo>
                      <a:pt x="2274" y="500"/>
                      <a:pt x="1775" y="1"/>
                      <a:pt x="11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10704825" y="4473337"/>
                <a:ext cx="215463" cy="184718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283" extrusionOk="0">
                    <a:moveTo>
                      <a:pt x="1498" y="563"/>
                    </a:moveTo>
                    <a:cubicBezTo>
                      <a:pt x="1830" y="563"/>
                      <a:pt x="2052" y="840"/>
                      <a:pt x="2052" y="1118"/>
                    </a:cubicBezTo>
                    <a:cubicBezTo>
                      <a:pt x="2052" y="1454"/>
                      <a:pt x="1776" y="1664"/>
                      <a:pt x="1494" y="1664"/>
                    </a:cubicBezTo>
                    <a:cubicBezTo>
                      <a:pt x="1357" y="1664"/>
                      <a:pt x="1218" y="1615"/>
                      <a:pt x="1110" y="1506"/>
                    </a:cubicBezTo>
                    <a:cubicBezTo>
                      <a:pt x="777" y="1173"/>
                      <a:pt x="999" y="563"/>
                      <a:pt x="1498" y="563"/>
                    </a:cubicBezTo>
                    <a:close/>
                    <a:moveTo>
                      <a:pt x="1529" y="0"/>
                    </a:moveTo>
                    <a:cubicBezTo>
                      <a:pt x="1246" y="0"/>
                      <a:pt x="957" y="106"/>
                      <a:pt x="721" y="341"/>
                    </a:cubicBezTo>
                    <a:cubicBezTo>
                      <a:pt x="1" y="1007"/>
                      <a:pt x="500" y="2282"/>
                      <a:pt x="1498" y="2282"/>
                    </a:cubicBezTo>
                    <a:cubicBezTo>
                      <a:pt x="2108" y="2282"/>
                      <a:pt x="2662" y="1728"/>
                      <a:pt x="2662" y="1118"/>
                    </a:cubicBezTo>
                    <a:cubicBezTo>
                      <a:pt x="2662" y="446"/>
                      <a:pt x="2110" y="0"/>
                      <a:pt x="15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9"/>
              <p:cNvSpPr/>
              <p:nvPr/>
            </p:nvSpPr>
            <p:spPr>
              <a:xfrm>
                <a:off x="6590714" y="63742"/>
                <a:ext cx="4262258" cy="4432735"/>
              </a:xfrm>
              <a:custGeom>
                <a:avLst/>
                <a:gdLst/>
                <a:ahLst/>
                <a:cxnLst/>
                <a:rect l="l" t="t" r="r" b="b"/>
                <a:pathLst>
                  <a:path w="52679" h="54786" extrusionOk="0">
                    <a:moveTo>
                      <a:pt x="388" y="0"/>
                    </a:moveTo>
                    <a:lnTo>
                      <a:pt x="0" y="388"/>
                    </a:lnTo>
                    <a:lnTo>
                      <a:pt x="16857" y="17245"/>
                    </a:lnTo>
                    <a:lnTo>
                      <a:pt x="16913" y="17356"/>
                    </a:lnTo>
                    <a:lnTo>
                      <a:pt x="29445" y="17356"/>
                    </a:lnTo>
                    <a:lnTo>
                      <a:pt x="52069" y="39980"/>
                    </a:lnTo>
                    <a:lnTo>
                      <a:pt x="52069" y="54786"/>
                    </a:lnTo>
                    <a:lnTo>
                      <a:pt x="52678" y="54786"/>
                    </a:lnTo>
                    <a:lnTo>
                      <a:pt x="52678" y="39759"/>
                    </a:lnTo>
                    <a:lnTo>
                      <a:pt x="29777" y="16857"/>
                    </a:lnTo>
                    <a:lnTo>
                      <a:pt x="29666" y="16746"/>
                    </a:lnTo>
                    <a:lnTo>
                      <a:pt x="17190" y="16746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1" name="Google Shape;271;p9"/>
            <p:cNvSpPr/>
            <p:nvPr/>
          </p:nvSpPr>
          <p:spPr>
            <a:xfrm>
              <a:off x="7522237" y="-209327"/>
              <a:ext cx="1798786" cy="1791641"/>
            </a:xfrm>
            <a:custGeom>
              <a:avLst/>
              <a:gdLst/>
              <a:ahLst/>
              <a:cxnLst/>
              <a:rect l="l" t="t" r="r" b="b"/>
              <a:pathLst>
                <a:path w="14030" h="13974" extrusionOk="0">
                  <a:moveTo>
                    <a:pt x="1" y="0"/>
                  </a:moveTo>
                  <a:lnTo>
                    <a:pt x="1" y="278"/>
                  </a:lnTo>
                  <a:lnTo>
                    <a:pt x="6211" y="278"/>
                  </a:lnTo>
                  <a:lnTo>
                    <a:pt x="13753" y="7819"/>
                  </a:lnTo>
                  <a:lnTo>
                    <a:pt x="13753" y="13974"/>
                  </a:lnTo>
                  <a:lnTo>
                    <a:pt x="14030" y="13974"/>
                  </a:lnTo>
                  <a:lnTo>
                    <a:pt x="14030" y="7763"/>
                  </a:lnTo>
                  <a:lnTo>
                    <a:pt x="62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" name="Google Shape;272;p9"/>
            <p:cNvGrpSpPr/>
            <p:nvPr/>
          </p:nvGrpSpPr>
          <p:grpSpPr>
            <a:xfrm>
              <a:off x="6066323" y="845916"/>
              <a:ext cx="3431384" cy="3617769"/>
              <a:chOff x="5563238" y="409147"/>
              <a:chExt cx="4473190" cy="4716163"/>
            </a:xfrm>
          </p:grpSpPr>
          <p:sp>
            <p:nvSpPr>
              <p:cNvPr id="273" name="Google Shape;273;p9"/>
              <p:cNvSpPr/>
              <p:nvPr/>
            </p:nvSpPr>
            <p:spPr>
              <a:xfrm>
                <a:off x="5670929" y="956503"/>
                <a:ext cx="89810" cy="632716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820" extrusionOk="0">
                    <a:moveTo>
                      <a:pt x="1" y="1"/>
                    </a:moveTo>
                    <a:lnTo>
                      <a:pt x="1" y="3883"/>
                    </a:lnTo>
                    <a:lnTo>
                      <a:pt x="1" y="7820"/>
                    </a:lnTo>
                    <a:lnTo>
                      <a:pt x="1110" y="6711"/>
                    </a:lnTo>
                    <a:lnTo>
                      <a:pt x="1110" y="3883"/>
                    </a:lnTo>
                    <a:lnTo>
                      <a:pt x="1110" y="111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9"/>
              <p:cNvSpPr/>
              <p:nvPr/>
            </p:nvSpPr>
            <p:spPr>
              <a:xfrm>
                <a:off x="8748664" y="3872823"/>
                <a:ext cx="448808" cy="444196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5490" extrusionOk="0">
                    <a:moveTo>
                      <a:pt x="1" y="0"/>
                    </a:moveTo>
                    <a:lnTo>
                      <a:pt x="1" y="1553"/>
                    </a:lnTo>
                    <a:lnTo>
                      <a:pt x="1997" y="3549"/>
                    </a:lnTo>
                    <a:lnTo>
                      <a:pt x="3938" y="5490"/>
                    </a:lnTo>
                    <a:lnTo>
                      <a:pt x="5546" y="5490"/>
                    </a:lnTo>
                    <a:lnTo>
                      <a:pt x="2774" y="271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9"/>
              <p:cNvSpPr/>
              <p:nvPr/>
            </p:nvSpPr>
            <p:spPr>
              <a:xfrm>
                <a:off x="9820965" y="4940593"/>
                <a:ext cx="215463" cy="184718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283" extrusionOk="0">
                    <a:moveTo>
                      <a:pt x="1170" y="619"/>
                    </a:moveTo>
                    <a:cubicBezTo>
                      <a:pt x="1306" y="619"/>
                      <a:pt x="1445" y="668"/>
                      <a:pt x="1553" y="777"/>
                    </a:cubicBezTo>
                    <a:cubicBezTo>
                      <a:pt x="1886" y="1110"/>
                      <a:pt x="1609" y="1720"/>
                      <a:pt x="1165" y="1720"/>
                    </a:cubicBezTo>
                    <a:cubicBezTo>
                      <a:pt x="833" y="1664"/>
                      <a:pt x="611" y="1442"/>
                      <a:pt x="611" y="1165"/>
                    </a:cubicBezTo>
                    <a:cubicBezTo>
                      <a:pt x="611" y="829"/>
                      <a:pt x="887" y="619"/>
                      <a:pt x="1170" y="619"/>
                    </a:cubicBezTo>
                    <a:close/>
                    <a:moveTo>
                      <a:pt x="1165" y="1"/>
                    </a:moveTo>
                    <a:cubicBezTo>
                      <a:pt x="500" y="1"/>
                      <a:pt x="1" y="500"/>
                      <a:pt x="1" y="1165"/>
                    </a:cubicBezTo>
                    <a:cubicBezTo>
                      <a:pt x="1" y="1837"/>
                      <a:pt x="553" y="2282"/>
                      <a:pt x="1134" y="2282"/>
                    </a:cubicBezTo>
                    <a:cubicBezTo>
                      <a:pt x="1417" y="2282"/>
                      <a:pt x="1706" y="2177"/>
                      <a:pt x="1942" y="1941"/>
                    </a:cubicBezTo>
                    <a:cubicBezTo>
                      <a:pt x="2662" y="1221"/>
                      <a:pt x="2163" y="1"/>
                      <a:pt x="11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9"/>
              <p:cNvSpPr/>
              <p:nvPr/>
            </p:nvSpPr>
            <p:spPr>
              <a:xfrm>
                <a:off x="5563238" y="409147"/>
                <a:ext cx="184070" cy="18407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275" extrusionOk="0">
                    <a:moveTo>
                      <a:pt x="1110" y="611"/>
                    </a:moveTo>
                    <a:cubicBezTo>
                      <a:pt x="1443" y="611"/>
                      <a:pt x="1664" y="833"/>
                      <a:pt x="1664" y="1165"/>
                    </a:cubicBezTo>
                    <a:cubicBezTo>
                      <a:pt x="1664" y="1443"/>
                      <a:pt x="1443" y="1664"/>
                      <a:pt x="1110" y="1664"/>
                    </a:cubicBezTo>
                    <a:cubicBezTo>
                      <a:pt x="833" y="1664"/>
                      <a:pt x="611" y="1443"/>
                      <a:pt x="611" y="1165"/>
                    </a:cubicBezTo>
                    <a:cubicBezTo>
                      <a:pt x="611" y="833"/>
                      <a:pt x="833" y="611"/>
                      <a:pt x="1110" y="611"/>
                    </a:cubicBezTo>
                    <a:close/>
                    <a:moveTo>
                      <a:pt x="1110" y="1"/>
                    </a:moveTo>
                    <a:cubicBezTo>
                      <a:pt x="500" y="1"/>
                      <a:pt x="1" y="500"/>
                      <a:pt x="1" y="1165"/>
                    </a:cubicBezTo>
                    <a:cubicBezTo>
                      <a:pt x="1" y="1775"/>
                      <a:pt x="500" y="2274"/>
                      <a:pt x="1110" y="2274"/>
                    </a:cubicBezTo>
                    <a:cubicBezTo>
                      <a:pt x="1775" y="2274"/>
                      <a:pt x="2274" y="1775"/>
                      <a:pt x="2274" y="1165"/>
                    </a:cubicBezTo>
                    <a:cubicBezTo>
                      <a:pt x="2274" y="500"/>
                      <a:pt x="1775" y="1"/>
                      <a:pt x="1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9"/>
              <p:cNvSpPr/>
              <p:nvPr/>
            </p:nvSpPr>
            <p:spPr>
              <a:xfrm>
                <a:off x="5630555" y="570724"/>
                <a:ext cx="4262258" cy="4432735"/>
              </a:xfrm>
              <a:custGeom>
                <a:avLst/>
                <a:gdLst/>
                <a:ahLst/>
                <a:cxnLst/>
                <a:rect l="l" t="t" r="r" b="b"/>
                <a:pathLst>
                  <a:path w="52679" h="54786" extrusionOk="0">
                    <a:moveTo>
                      <a:pt x="1" y="0"/>
                    </a:moveTo>
                    <a:lnTo>
                      <a:pt x="1" y="15027"/>
                    </a:lnTo>
                    <a:lnTo>
                      <a:pt x="22902" y="37929"/>
                    </a:lnTo>
                    <a:lnTo>
                      <a:pt x="22957" y="38040"/>
                    </a:lnTo>
                    <a:lnTo>
                      <a:pt x="35489" y="38040"/>
                    </a:lnTo>
                    <a:lnTo>
                      <a:pt x="52235" y="54786"/>
                    </a:lnTo>
                    <a:lnTo>
                      <a:pt x="52679" y="54398"/>
                    </a:lnTo>
                    <a:lnTo>
                      <a:pt x="35822" y="37541"/>
                    </a:lnTo>
                    <a:lnTo>
                      <a:pt x="35711" y="37430"/>
                    </a:lnTo>
                    <a:lnTo>
                      <a:pt x="23235" y="37430"/>
                    </a:lnTo>
                    <a:lnTo>
                      <a:pt x="611" y="14806"/>
                    </a:lnTo>
                    <a:lnTo>
                      <a:pt x="6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9"/>
              <p:cNvSpPr/>
              <p:nvPr/>
            </p:nvSpPr>
            <p:spPr>
              <a:xfrm>
                <a:off x="6043358" y="2181400"/>
                <a:ext cx="1135167" cy="1130636"/>
              </a:xfrm>
              <a:custGeom>
                <a:avLst/>
                <a:gdLst/>
                <a:ahLst/>
                <a:cxnLst/>
                <a:rect l="l" t="t" r="r" b="b"/>
                <a:pathLst>
                  <a:path w="14030" h="13974" extrusionOk="0">
                    <a:moveTo>
                      <a:pt x="0" y="0"/>
                    </a:moveTo>
                    <a:lnTo>
                      <a:pt x="0" y="6211"/>
                    </a:lnTo>
                    <a:lnTo>
                      <a:pt x="7708" y="13974"/>
                    </a:lnTo>
                    <a:lnTo>
                      <a:pt x="14029" y="13974"/>
                    </a:lnTo>
                    <a:lnTo>
                      <a:pt x="14029" y="13697"/>
                    </a:lnTo>
                    <a:lnTo>
                      <a:pt x="7819" y="13697"/>
                    </a:lnTo>
                    <a:lnTo>
                      <a:pt x="222" y="6155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" name="Google Shape;279;p9"/>
            <p:cNvGrpSpPr/>
            <p:nvPr/>
          </p:nvGrpSpPr>
          <p:grpSpPr>
            <a:xfrm>
              <a:off x="7031838" y="1257845"/>
              <a:ext cx="287456" cy="287456"/>
              <a:chOff x="9708823" y="3047299"/>
              <a:chExt cx="188520" cy="188520"/>
            </a:xfrm>
          </p:grpSpPr>
          <p:sp>
            <p:nvSpPr>
              <p:cNvPr id="280" name="Google Shape;280;p9"/>
              <p:cNvSpPr/>
              <p:nvPr/>
            </p:nvSpPr>
            <p:spPr>
              <a:xfrm>
                <a:off x="9789572" y="3047299"/>
                <a:ext cx="31474" cy="18852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30" extrusionOk="0">
                    <a:moveTo>
                      <a:pt x="1" y="0"/>
                    </a:moveTo>
                    <a:lnTo>
                      <a:pt x="1" y="2329"/>
                    </a:lnTo>
                    <a:lnTo>
                      <a:pt x="389" y="2329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9"/>
              <p:cNvSpPr/>
              <p:nvPr/>
            </p:nvSpPr>
            <p:spPr>
              <a:xfrm>
                <a:off x="9708823" y="3128047"/>
                <a:ext cx="188520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334" extrusionOk="0">
                    <a:moveTo>
                      <a:pt x="1" y="0"/>
                    </a:moveTo>
                    <a:lnTo>
                      <a:pt x="1" y="333"/>
                    </a:lnTo>
                    <a:lnTo>
                      <a:pt x="2329" y="333"/>
                    </a:lnTo>
                    <a:lnTo>
                      <a:pt x="23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" name="Google Shape;282;p9"/>
            <p:cNvGrpSpPr/>
            <p:nvPr/>
          </p:nvGrpSpPr>
          <p:grpSpPr>
            <a:xfrm>
              <a:off x="8049231" y="4543486"/>
              <a:ext cx="744777" cy="130184"/>
              <a:chOff x="8829494" y="3047299"/>
              <a:chExt cx="744777" cy="130184"/>
            </a:xfrm>
          </p:grpSpPr>
          <p:sp>
            <p:nvSpPr>
              <p:cNvPr id="283" name="Google Shape;283;p9"/>
              <p:cNvSpPr/>
              <p:nvPr/>
            </p:nvSpPr>
            <p:spPr>
              <a:xfrm>
                <a:off x="9390281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9"/>
              <p:cNvSpPr/>
              <p:nvPr/>
            </p:nvSpPr>
            <p:spPr>
              <a:xfrm>
                <a:off x="9246746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9"/>
              <p:cNvSpPr/>
              <p:nvPr/>
            </p:nvSpPr>
            <p:spPr>
              <a:xfrm>
                <a:off x="9107662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9"/>
              <p:cNvSpPr/>
              <p:nvPr/>
            </p:nvSpPr>
            <p:spPr>
              <a:xfrm>
                <a:off x="8968578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9"/>
              <p:cNvSpPr/>
              <p:nvPr/>
            </p:nvSpPr>
            <p:spPr>
              <a:xfrm>
                <a:off x="8829494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" name="Google Shape;288;p9"/>
            <p:cNvGrpSpPr/>
            <p:nvPr/>
          </p:nvGrpSpPr>
          <p:grpSpPr>
            <a:xfrm>
              <a:off x="5025311" y="4581842"/>
              <a:ext cx="653177" cy="53475"/>
              <a:chOff x="8407710" y="3361310"/>
              <a:chExt cx="713464" cy="58417"/>
            </a:xfrm>
          </p:grpSpPr>
          <p:sp>
            <p:nvSpPr>
              <p:cNvPr id="289" name="Google Shape;289;p9"/>
              <p:cNvSpPr/>
              <p:nvPr/>
            </p:nvSpPr>
            <p:spPr>
              <a:xfrm>
                <a:off x="8766626" y="3361310"/>
                <a:ext cx="354548" cy="58417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722" extrusionOk="0">
                    <a:moveTo>
                      <a:pt x="1" y="1"/>
                    </a:moveTo>
                    <a:lnTo>
                      <a:pt x="1" y="722"/>
                    </a:lnTo>
                    <a:lnTo>
                      <a:pt x="4381" y="722"/>
                    </a:lnTo>
                    <a:lnTo>
                      <a:pt x="43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9"/>
              <p:cNvSpPr/>
              <p:nvPr/>
            </p:nvSpPr>
            <p:spPr>
              <a:xfrm>
                <a:off x="8519851" y="3361310"/>
                <a:ext cx="175089" cy="58417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22" extrusionOk="0">
                    <a:moveTo>
                      <a:pt x="1" y="1"/>
                    </a:moveTo>
                    <a:lnTo>
                      <a:pt x="1" y="722"/>
                    </a:lnTo>
                    <a:lnTo>
                      <a:pt x="2164" y="722"/>
                    </a:lnTo>
                    <a:lnTo>
                      <a:pt x="21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9"/>
              <p:cNvSpPr/>
              <p:nvPr/>
            </p:nvSpPr>
            <p:spPr>
              <a:xfrm>
                <a:off x="8407710" y="3361310"/>
                <a:ext cx="58417" cy="58417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22" extrusionOk="0">
                    <a:moveTo>
                      <a:pt x="1" y="1"/>
                    </a:moveTo>
                    <a:lnTo>
                      <a:pt x="1" y="722"/>
                    </a:lnTo>
                    <a:lnTo>
                      <a:pt x="722" y="722"/>
                    </a:lnTo>
                    <a:lnTo>
                      <a:pt x="7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" name="Google Shape;292;p9"/>
            <p:cNvGrpSpPr/>
            <p:nvPr/>
          </p:nvGrpSpPr>
          <p:grpSpPr>
            <a:xfrm>
              <a:off x="7515400" y="2572981"/>
              <a:ext cx="2523342" cy="810715"/>
              <a:chOff x="7683442" y="2402007"/>
              <a:chExt cx="2595230" cy="833811"/>
            </a:xfrm>
          </p:grpSpPr>
          <p:sp>
            <p:nvSpPr>
              <p:cNvPr id="293" name="Google Shape;293;p9"/>
              <p:cNvSpPr/>
              <p:nvPr/>
            </p:nvSpPr>
            <p:spPr>
              <a:xfrm>
                <a:off x="7810998" y="2504392"/>
                <a:ext cx="2467674" cy="731426"/>
              </a:xfrm>
              <a:custGeom>
                <a:avLst/>
                <a:gdLst/>
                <a:ahLst/>
                <a:cxnLst/>
                <a:rect l="l" t="t" r="r" b="b"/>
                <a:pathLst>
                  <a:path w="30499" h="9040" extrusionOk="0">
                    <a:moveTo>
                      <a:pt x="278" y="1"/>
                    </a:moveTo>
                    <a:lnTo>
                      <a:pt x="1" y="278"/>
                    </a:lnTo>
                    <a:lnTo>
                      <a:pt x="3383" y="3660"/>
                    </a:lnTo>
                    <a:lnTo>
                      <a:pt x="24898" y="3660"/>
                    </a:lnTo>
                    <a:lnTo>
                      <a:pt x="30222" y="9039"/>
                    </a:lnTo>
                    <a:lnTo>
                      <a:pt x="30499" y="8762"/>
                    </a:lnTo>
                    <a:lnTo>
                      <a:pt x="25065" y="3272"/>
                    </a:lnTo>
                    <a:lnTo>
                      <a:pt x="3550" y="3272"/>
                    </a:lnTo>
                    <a:lnTo>
                      <a:pt x="27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9"/>
              <p:cNvSpPr/>
              <p:nvPr/>
            </p:nvSpPr>
            <p:spPr>
              <a:xfrm>
                <a:off x="7683442" y="2402007"/>
                <a:ext cx="163408" cy="140091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283" extrusionOk="0">
                    <a:moveTo>
                      <a:pt x="1498" y="563"/>
                    </a:moveTo>
                    <a:cubicBezTo>
                      <a:pt x="1830" y="563"/>
                      <a:pt x="2052" y="840"/>
                      <a:pt x="2052" y="1118"/>
                    </a:cubicBezTo>
                    <a:cubicBezTo>
                      <a:pt x="2052" y="1454"/>
                      <a:pt x="1776" y="1664"/>
                      <a:pt x="1494" y="1664"/>
                    </a:cubicBezTo>
                    <a:cubicBezTo>
                      <a:pt x="1357" y="1664"/>
                      <a:pt x="1218" y="1615"/>
                      <a:pt x="1110" y="1506"/>
                    </a:cubicBezTo>
                    <a:cubicBezTo>
                      <a:pt x="777" y="1173"/>
                      <a:pt x="999" y="563"/>
                      <a:pt x="1498" y="563"/>
                    </a:cubicBezTo>
                    <a:close/>
                    <a:moveTo>
                      <a:pt x="1529" y="0"/>
                    </a:moveTo>
                    <a:cubicBezTo>
                      <a:pt x="1246" y="0"/>
                      <a:pt x="957" y="106"/>
                      <a:pt x="721" y="341"/>
                    </a:cubicBezTo>
                    <a:cubicBezTo>
                      <a:pt x="1" y="1007"/>
                      <a:pt x="500" y="2282"/>
                      <a:pt x="1498" y="2282"/>
                    </a:cubicBezTo>
                    <a:cubicBezTo>
                      <a:pt x="2108" y="2282"/>
                      <a:pt x="2662" y="1728"/>
                      <a:pt x="2662" y="1118"/>
                    </a:cubicBezTo>
                    <a:cubicBezTo>
                      <a:pt x="2662" y="446"/>
                      <a:pt x="2110" y="0"/>
                      <a:pt x="15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11"/>
          <p:cNvGrpSpPr/>
          <p:nvPr/>
        </p:nvGrpSpPr>
        <p:grpSpPr>
          <a:xfrm>
            <a:off x="-2489366" y="-3322835"/>
            <a:ext cx="14122731" cy="9293154"/>
            <a:chOff x="-2489366" y="-3322835"/>
            <a:chExt cx="14122731" cy="9293154"/>
          </a:xfrm>
        </p:grpSpPr>
        <p:grpSp>
          <p:nvGrpSpPr>
            <p:cNvPr id="299" name="Google Shape;299;p11"/>
            <p:cNvGrpSpPr/>
            <p:nvPr/>
          </p:nvGrpSpPr>
          <p:grpSpPr>
            <a:xfrm>
              <a:off x="4466625" y="-2619399"/>
              <a:ext cx="7166740" cy="6435526"/>
              <a:chOff x="4294391" y="-2619399"/>
              <a:chExt cx="7166740" cy="6435526"/>
            </a:xfrm>
          </p:grpSpPr>
          <p:sp>
            <p:nvSpPr>
              <p:cNvPr id="300" name="Google Shape;300;p11"/>
              <p:cNvSpPr/>
              <p:nvPr/>
            </p:nvSpPr>
            <p:spPr>
              <a:xfrm>
                <a:off x="4294391" y="-2619399"/>
                <a:ext cx="7166740" cy="6435526"/>
              </a:xfrm>
              <a:custGeom>
                <a:avLst/>
                <a:gdLst/>
                <a:ahLst/>
                <a:cxnLst/>
                <a:rect l="l" t="t" r="r" b="b"/>
                <a:pathLst>
                  <a:path w="71519" h="64222" extrusionOk="0">
                    <a:moveTo>
                      <a:pt x="160" y="0"/>
                    </a:moveTo>
                    <a:lnTo>
                      <a:pt x="0" y="160"/>
                    </a:lnTo>
                    <a:lnTo>
                      <a:pt x="26919" y="27079"/>
                    </a:lnTo>
                    <a:lnTo>
                      <a:pt x="26919" y="27956"/>
                    </a:lnTo>
                    <a:lnTo>
                      <a:pt x="30762" y="31798"/>
                    </a:lnTo>
                    <a:lnTo>
                      <a:pt x="32743" y="31798"/>
                    </a:lnTo>
                    <a:lnTo>
                      <a:pt x="38031" y="37086"/>
                    </a:lnTo>
                    <a:lnTo>
                      <a:pt x="44224" y="37086"/>
                    </a:lnTo>
                    <a:lnTo>
                      <a:pt x="71359" y="64221"/>
                    </a:lnTo>
                    <a:lnTo>
                      <a:pt x="71519" y="64061"/>
                    </a:lnTo>
                    <a:lnTo>
                      <a:pt x="42046" y="34588"/>
                    </a:lnTo>
                    <a:lnTo>
                      <a:pt x="42046" y="33035"/>
                    </a:lnTo>
                    <a:lnTo>
                      <a:pt x="38359" y="29353"/>
                    </a:lnTo>
                    <a:lnTo>
                      <a:pt x="35465" y="29353"/>
                    </a:lnTo>
                    <a:lnTo>
                      <a:pt x="28949" y="22836"/>
                    </a:lnTo>
                    <a:lnTo>
                      <a:pt x="22993" y="22836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1" name="Google Shape;301;p11"/>
              <p:cNvGrpSpPr/>
              <p:nvPr/>
            </p:nvGrpSpPr>
            <p:grpSpPr>
              <a:xfrm>
                <a:off x="6770409" y="691894"/>
                <a:ext cx="618213" cy="306426"/>
                <a:chOff x="5989375" y="1843575"/>
                <a:chExt cx="136525" cy="67675"/>
              </a:xfrm>
            </p:grpSpPr>
            <p:sp>
              <p:nvSpPr>
                <p:cNvPr id="302" name="Google Shape;302;p11"/>
                <p:cNvSpPr/>
                <p:nvPr/>
              </p:nvSpPr>
              <p:spPr>
                <a:xfrm>
                  <a:off x="6047225" y="1843575"/>
                  <a:ext cx="20525" cy="2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822" extrusionOk="0">
                      <a:moveTo>
                        <a:pt x="709" y="0"/>
                      </a:moveTo>
                      <a:lnTo>
                        <a:pt x="0" y="709"/>
                      </a:lnTo>
                      <a:lnTo>
                        <a:pt x="112" y="821"/>
                      </a:lnTo>
                      <a:lnTo>
                        <a:pt x="821" y="113"/>
                      </a:lnTo>
                      <a:lnTo>
                        <a:pt x="70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11"/>
                <p:cNvSpPr/>
                <p:nvPr/>
              </p:nvSpPr>
              <p:spPr>
                <a:xfrm>
                  <a:off x="6047225" y="1843575"/>
                  <a:ext cx="20525" cy="2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822" extrusionOk="0">
                      <a:moveTo>
                        <a:pt x="112" y="0"/>
                      </a:moveTo>
                      <a:lnTo>
                        <a:pt x="0" y="113"/>
                      </a:lnTo>
                      <a:lnTo>
                        <a:pt x="709" y="821"/>
                      </a:lnTo>
                      <a:lnTo>
                        <a:pt x="821" y="709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11"/>
                <p:cNvSpPr/>
                <p:nvPr/>
              </p:nvSpPr>
              <p:spPr>
                <a:xfrm>
                  <a:off x="5989475" y="1843675"/>
                  <a:ext cx="20650" cy="2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" h="822" extrusionOk="0">
                      <a:moveTo>
                        <a:pt x="713" y="0"/>
                      </a:moveTo>
                      <a:lnTo>
                        <a:pt x="1" y="709"/>
                      </a:lnTo>
                      <a:lnTo>
                        <a:pt x="113" y="821"/>
                      </a:lnTo>
                      <a:lnTo>
                        <a:pt x="825" y="113"/>
                      </a:lnTo>
                      <a:lnTo>
                        <a:pt x="71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11"/>
                <p:cNvSpPr/>
                <p:nvPr/>
              </p:nvSpPr>
              <p:spPr>
                <a:xfrm>
                  <a:off x="5989375" y="1843575"/>
                  <a:ext cx="20650" cy="2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" h="822" extrusionOk="0">
                      <a:moveTo>
                        <a:pt x="117" y="0"/>
                      </a:moveTo>
                      <a:lnTo>
                        <a:pt x="1" y="113"/>
                      </a:lnTo>
                      <a:lnTo>
                        <a:pt x="713" y="821"/>
                      </a:lnTo>
                      <a:lnTo>
                        <a:pt x="825" y="709"/>
                      </a:lnTo>
                      <a:lnTo>
                        <a:pt x="11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11"/>
                <p:cNvSpPr/>
                <p:nvPr/>
              </p:nvSpPr>
              <p:spPr>
                <a:xfrm>
                  <a:off x="6105350" y="1890600"/>
                  <a:ext cx="20550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" h="826" extrusionOk="0">
                      <a:moveTo>
                        <a:pt x="709" y="1"/>
                      </a:moveTo>
                      <a:lnTo>
                        <a:pt x="1" y="713"/>
                      </a:lnTo>
                      <a:lnTo>
                        <a:pt x="113" y="825"/>
                      </a:lnTo>
                      <a:lnTo>
                        <a:pt x="821" y="113"/>
                      </a:lnTo>
                      <a:lnTo>
                        <a:pt x="70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11"/>
                <p:cNvSpPr/>
                <p:nvPr/>
              </p:nvSpPr>
              <p:spPr>
                <a:xfrm>
                  <a:off x="6105350" y="1890600"/>
                  <a:ext cx="20550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" h="826" extrusionOk="0">
                      <a:moveTo>
                        <a:pt x="113" y="1"/>
                      </a:moveTo>
                      <a:lnTo>
                        <a:pt x="1" y="113"/>
                      </a:lnTo>
                      <a:lnTo>
                        <a:pt x="709" y="825"/>
                      </a:lnTo>
                      <a:lnTo>
                        <a:pt x="821" y="709"/>
                      </a:lnTo>
                      <a:lnTo>
                        <a:pt x="11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11"/>
                <p:cNvSpPr/>
                <p:nvPr/>
              </p:nvSpPr>
              <p:spPr>
                <a:xfrm>
                  <a:off x="6047525" y="1890600"/>
                  <a:ext cx="206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5" h="826" extrusionOk="0">
                      <a:moveTo>
                        <a:pt x="713" y="1"/>
                      </a:moveTo>
                      <a:lnTo>
                        <a:pt x="0" y="709"/>
                      </a:lnTo>
                      <a:lnTo>
                        <a:pt x="116" y="825"/>
                      </a:lnTo>
                      <a:lnTo>
                        <a:pt x="825" y="113"/>
                      </a:lnTo>
                      <a:lnTo>
                        <a:pt x="71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11"/>
                <p:cNvSpPr/>
                <p:nvPr/>
              </p:nvSpPr>
              <p:spPr>
                <a:xfrm>
                  <a:off x="6047525" y="1890600"/>
                  <a:ext cx="206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5" h="826" extrusionOk="0">
                      <a:moveTo>
                        <a:pt x="112" y="1"/>
                      </a:moveTo>
                      <a:lnTo>
                        <a:pt x="0" y="113"/>
                      </a:lnTo>
                      <a:lnTo>
                        <a:pt x="713" y="825"/>
                      </a:lnTo>
                      <a:lnTo>
                        <a:pt x="825" y="709"/>
                      </a:ln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0" name="Google Shape;310;p11"/>
              <p:cNvGrpSpPr/>
              <p:nvPr/>
            </p:nvGrpSpPr>
            <p:grpSpPr>
              <a:xfrm>
                <a:off x="8029896" y="539500"/>
                <a:ext cx="1228886" cy="2188720"/>
                <a:chOff x="8389396" y="1055350"/>
                <a:chExt cx="1228886" cy="2188720"/>
              </a:xfrm>
            </p:grpSpPr>
            <p:sp>
              <p:nvSpPr>
                <p:cNvPr id="311" name="Google Shape;311;p11"/>
                <p:cNvSpPr/>
                <p:nvPr/>
              </p:nvSpPr>
              <p:spPr>
                <a:xfrm>
                  <a:off x="8421616" y="1130946"/>
                  <a:ext cx="1196665" cy="2113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2" h="17609" extrusionOk="0">
                      <a:moveTo>
                        <a:pt x="1" y="0"/>
                      </a:moveTo>
                      <a:lnTo>
                        <a:pt x="1" y="4948"/>
                      </a:lnTo>
                      <a:lnTo>
                        <a:pt x="9720" y="14670"/>
                      </a:lnTo>
                      <a:lnTo>
                        <a:pt x="9720" y="17608"/>
                      </a:lnTo>
                      <a:lnTo>
                        <a:pt x="9972" y="17608"/>
                      </a:lnTo>
                      <a:lnTo>
                        <a:pt x="9972" y="14566"/>
                      </a:lnTo>
                      <a:lnTo>
                        <a:pt x="249" y="4843"/>
                      </a:lnTo>
                      <a:lnTo>
                        <a:pt x="24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11"/>
                <p:cNvSpPr/>
                <p:nvPr/>
              </p:nvSpPr>
              <p:spPr>
                <a:xfrm>
                  <a:off x="8389396" y="1055350"/>
                  <a:ext cx="95651" cy="9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" h="1373" extrusionOk="0">
                      <a:moveTo>
                        <a:pt x="689" y="364"/>
                      </a:moveTo>
                      <a:cubicBezTo>
                        <a:pt x="866" y="364"/>
                        <a:pt x="1010" y="508"/>
                        <a:pt x="1014" y="684"/>
                      </a:cubicBezTo>
                      <a:cubicBezTo>
                        <a:pt x="1014" y="865"/>
                        <a:pt x="866" y="1009"/>
                        <a:pt x="689" y="1009"/>
                      </a:cubicBezTo>
                      <a:cubicBezTo>
                        <a:pt x="509" y="1009"/>
                        <a:pt x="365" y="865"/>
                        <a:pt x="365" y="684"/>
                      </a:cubicBezTo>
                      <a:cubicBezTo>
                        <a:pt x="365" y="508"/>
                        <a:pt x="509" y="364"/>
                        <a:pt x="689" y="364"/>
                      </a:cubicBezTo>
                      <a:close/>
                      <a:moveTo>
                        <a:pt x="689" y="0"/>
                      </a:moveTo>
                      <a:cubicBezTo>
                        <a:pt x="309" y="0"/>
                        <a:pt x="1" y="308"/>
                        <a:pt x="1" y="684"/>
                      </a:cubicBezTo>
                      <a:cubicBezTo>
                        <a:pt x="1" y="1065"/>
                        <a:pt x="309" y="1373"/>
                        <a:pt x="689" y="1373"/>
                      </a:cubicBezTo>
                      <a:cubicBezTo>
                        <a:pt x="1066" y="1373"/>
                        <a:pt x="1374" y="1065"/>
                        <a:pt x="1374" y="684"/>
                      </a:cubicBezTo>
                      <a:cubicBezTo>
                        <a:pt x="1374" y="308"/>
                        <a:pt x="1066" y="0"/>
                        <a:pt x="6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3" name="Google Shape;313;p11"/>
            <p:cNvGrpSpPr/>
            <p:nvPr/>
          </p:nvGrpSpPr>
          <p:grpSpPr>
            <a:xfrm rot="10800000" flipH="1">
              <a:off x="-2489366" y="-3322835"/>
              <a:ext cx="6322114" cy="9196733"/>
              <a:chOff x="-2661600" y="-960635"/>
              <a:chExt cx="6322114" cy="9196733"/>
            </a:xfrm>
          </p:grpSpPr>
          <p:sp>
            <p:nvSpPr>
              <p:cNvPr id="314" name="Google Shape;314;p11"/>
              <p:cNvSpPr/>
              <p:nvPr/>
            </p:nvSpPr>
            <p:spPr>
              <a:xfrm rot="-5400000" flipH="1">
                <a:off x="-717010" y="-412716"/>
                <a:ext cx="3075605" cy="2033485"/>
              </a:xfrm>
              <a:custGeom>
                <a:avLst/>
                <a:gdLst/>
                <a:ahLst/>
                <a:cxnLst/>
                <a:rect l="l" t="t" r="r" b="b"/>
                <a:pathLst>
                  <a:path w="24054" h="15904" extrusionOk="0">
                    <a:moveTo>
                      <a:pt x="17228" y="0"/>
                    </a:moveTo>
                    <a:lnTo>
                      <a:pt x="9955" y="7274"/>
                    </a:lnTo>
                    <a:lnTo>
                      <a:pt x="6725" y="7274"/>
                    </a:lnTo>
                    <a:lnTo>
                      <a:pt x="2610" y="11384"/>
                    </a:lnTo>
                    <a:lnTo>
                      <a:pt x="2610" y="13298"/>
                    </a:lnTo>
                    <a:lnTo>
                      <a:pt x="0" y="15904"/>
                    </a:lnTo>
                    <a:lnTo>
                      <a:pt x="7093" y="15904"/>
                    </a:lnTo>
                    <a:lnTo>
                      <a:pt x="12993" y="10003"/>
                    </a:lnTo>
                    <a:lnTo>
                      <a:pt x="15207" y="10003"/>
                    </a:lnTo>
                    <a:lnTo>
                      <a:pt x="19494" y="5716"/>
                    </a:lnTo>
                    <a:lnTo>
                      <a:pt x="19494" y="4560"/>
                    </a:lnTo>
                    <a:lnTo>
                      <a:pt x="2405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1"/>
              <p:cNvSpPr/>
              <p:nvPr/>
            </p:nvSpPr>
            <p:spPr>
              <a:xfrm>
                <a:off x="-2661600" y="981052"/>
                <a:ext cx="6322114" cy="7255046"/>
              </a:xfrm>
              <a:custGeom>
                <a:avLst/>
                <a:gdLst/>
                <a:ahLst/>
                <a:cxnLst/>
                <a:rect l="l" t="t" r="r" b="b"/>
                <a:pathLst>
                  <a:path w="71832" h="82432" extrusionOk="0">
                    <a:moveTo>
                      <a:pt x="205" y="1"/>
                    </a:moveTo>
                    <a:lnTo>
                      <a:pt x="1" y="205"/>
                    </a:lnTo>
                    <a:lnTo>
                      <a:pt x="27924" y="28129"/>
                    </a:lnTo>
                    <a:lnTo>
                      <a:pt x="27924" y="38728"/>
                    </a:lnTo>
                    <a:lnTo>
                      <a:pt x="36526" y="47330"/>
                    </a:lnTo>
                    <a:lnTo>
                      <a:pt x="45629" y="56433"/>
                    </a:lnTo>
                    <a:lnTo>
                      <a:pt x="71627" y="82431"/>
                    </a:lnTo>
                    <a:lnTo>
                      <a:pt x="71831" y="82227"/>
                    </a:lnTo>
                    <a:lnTo>
                      <a:pt x="46493" y="56889"/>
                    </a:lnTo>
                    <a:lnTo>
                      <a:pt x="46493" y="47935"/>
                    </a:lnTo>
                    <a:lnTo>
                      <a:pt x="53711" y="40954"/>
                    </a:lnTo>
                    <a:lnTo>
                      <a:pt x="51481" y="38724"/>
                    </a:lnTo>
                    <a:lnTo>
                      <a:pt x="37095" y="38724"/>
                    </a:lnTo>
                    <a:lnTo>
                      <a:pt x="32496" y="34125"/>
                    </a:lnTo>
                    <a:lnTo>
                      <a:pt x="32496" y="32288"/>
                    </a:lnTo>
                    <a:lnTo>
                      <a:pt x="27924" y="27712"/>
                    </a:lnTo>
                    <a:lnTo>
                      <a:pt x="27924" y="27720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6" name="Google Shape;316;p11"/>
              <p:cNvGrpSpPr/>
              <p:nvPr/>
            </p:nvGrpSpPr>
            <p:grpSpPr>
              <a:xfrm rot="10800000" flipH="1">
                <a:off x="-1558013" y="845624"/>
                <a:ext cx="2381713" cy="3328977"/>
                <a:chOff x="7655072" y="-407632"/>
                <a:chExt cx="2008529" cy="2807368"/>
              </a:xfrm>
            </p:grpSpPr>
            <p:sp>
              <p:nvSpPr>
                <p:cNvPr id="317" name="Google Shape;317;p11"/>
                <p:cNvSpPr/>
                <p:nvPr/>
              </p:nvSpPr>
              <p:spPr>
                <a:xfrm>
                  <a:off x="7685059" y="-336851"/>
                  <a:ext cx="1930325" cy="2689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08" h="45293" extrusionOk="0">
                      <a:moveTo>
                        <a:pt x="0" y="1"/>
                      </a:moveTo>
                      <a:lnTo>
                        <a:pt x="0" y="8351"/>
                      </a:lnTo>
                      <a:lnTo>
                        <a:pt x="15447" y="8351"/>
                      </a:lnTo>
                      <a:lnTo>
                        <a:pt x="24998" y="17901"/>
                      </a:lnTo>
                      <a:lnTo>
                        <a:pt x="24998" y="38040"/>
                      </a:lnTo>
                      <a:lnTo>
                        <a:pt x="32251" y="45293"/>
                      </a:lnTo>
                      <a:lnTo>
                        <a:pt x="32507" y="45037"/>
                      </a:lnTo>
                      <a:lnTo>
                        <a:pt x="25358" y="37888"/>
                      </a:lnTo>
                      <a:lnTo>
                        <a:pt x="25358" y="17749"/>
                      </a:lnTo>
                      <a:lnTo>
                        <a:pt x="15651" y="8043"/>
                      </a:lnTo>
                      <a:lnTo>
                        <a:pt x="15595" y="7986"/>
                      </a:lnTo>
                      <a:lnTo>
                        <a:pt x="365" y="7986"/>
                      </a:lnTo>
                      <a:lnTo>
                        <a:pt x="3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11"/>
                <p:cNvSpPr/>
                <p:nvPr/>
              </p:nvSpPr>
              <p:spPr>
                <a:xfrm>
                  <a:off x="8734422" y="271200"/>
                  <a:ext cx="332350" cy="332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7" h="5600" extrusionOk="0">
                      <a:moveTo>
                        <a:pt x="1" y="0"/>
                      </a:moveTo>
                      <a:lnTo>
                        <a:pt x="1" y="1597"/>
                      </a:lnTo>
                      <a:lnTo>
                        <a:pt x="2002" y="3599"/>
                      </a:lnTo>
                      <a:lnTo>
                        <a:pt x="4004" y="5600"/>
                      </a:lnTo>
                      <a:lnTo>
                        <a:pt x="5597" y="5600"/>
                      </a:lnTo>
                      <a:lnTo>
                        <a:pt x="2799" y="280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11"/>
                <p:cNvSpPr/>
                <p:nvPr/>
              </p:nvSpPr>
              <p:spPr>
                <a:xfrm>
                  <a:off x="7655072" y="-407632"/>
                  <a:ext cx="81588" cy="8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" h="1373" extrusionOk="0">
                      <a:moveTo>
                        <a:pt x="689" y="364"/>
                      </a:moveTo>
                      <a:cubicBezTo>
                        <a:pt x="866" y="364"/>
                        <a:pt x="1010" y="508"/>
                        <a:pt x="1014" y="684"/>
                      </a:cubicBezTo>
                      <a:cubicBezTo>
                        <a:pt x="1014" y="865"/>
                        <a:pt x="866" y="1009"/>
                        <a:pt x="689" y="1009"/>
                      </a:cubicBezTo>
                      <a:cubicBezTo>
                        <a:pt x="509" y="1009"/>
                        <a:pt x="365" y="865"/>
                        <a:pt x="365" y="684"/>
                      </a:cubicBezTo>
                      <a:cubicBezTo>
                        <a:pt x="365" y="508"/>
                        <a:pt x="509" y="364"/>
                        <a:pt x="689" y="364"/>
                      </a:cubicBezTo>
                      <a:close/>
                      <a:moveTo>
                        <a:pt x="689" y="0"/>
                      </a:moveTo>
                      <a:cubicBezTo>
                        <a:pt x="309" y="0"/>
                        <a:pt x="1" y="308"/>
                        <a:pt x="1" y="684"/>
                      </a:cubicBezTo>
                      <a:cubicBezTo>
                        <a:pt x="1" y="1065"/>
                        <a:pt x="309" y="1373"/>
                        <a:pt x="689" y="1373"/>
                      </a:cubicBezTo>
                      <a:cubicBezTo>
                        <a:pt x="1066" y="1373"/>
                        <a:pt x="1374" y="1065"/>
                        <a:pt x="1374" y="684"/>
                      </a:cubicBezTo>
                      <a:cubicBezTo>
                        <a:pt x="1374" y="308"/>
                        <a:pt x="1066" y="0"/>
                        <a:pt x="6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11"/>
                <p:cNvSpPr/>
                <p:nvPr/>
              </p:nvSpPr>
              <p:spPr>
                <a:xfrm>
                  <a:off x="9568236" y="2317969"/>
                  <a:ext cx="95364" cy="81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6" h="1377" extrusionOk="0">
                      <a:moveTo>
                        <a:pt x="917" y="364"/>
                      </a:moveTo>
                      <a:cubicBezTo>
                        <a:pt x="1097" y="364"/>
                        <a:pt x="1242" y="512"/>
                        <a:pt x="1242" y="688"/>
                      </a:cubicBezTo>
                      <a:cubicBezTo>
                        <a:pt x="1242" y="883"/>
                        <a:pt x="1082" y="1012"/>
                        <a:pt x="916" y="1012"/>
                      </a:cubicBezTo>
                      <a:cubicBezTo>
                        <a:pt x="837" y="1012"/>
                        <a:pt x="755" y="982"/>
                        <a:pt x="689" y="916"/>
                      </a:cubicBezTo>
                      <a:cubicBezTo>
                        <a:pt x="485" y="712"/>
                        <a:pt x="629" y="364"/>
                        <a:pt x="917" y="364"/>
                      </a:cubicBezTo>
                      <a:close/>
                      <a:moveTo>
                        <a:pt x="915" y="1"/>
                      </a:moveTo>
                      <a:cubicBezTo>
                        <a:pt x="746" y="1"/>
                        <a:pt x="573" y="63"/>
                        <a:pt x="433" y="203"/>
                      </a:cubicBezTo>
                      <a:cubicBezTo>
                        <a:pt x="1" y="636"/>
                        <a:pt x="309" y="1376"/>
                        <a:pt x="917" y="1376"/>
                      </a:cubicBezTo>
                      <a:cubicBezTo>
                        <a:pt x="1298" y="1372"/>
                        <a:pt x="1606" y="1068"/>
                        <a:pt x="1606" y="688"/>
                      </a:cubicBezTo>
                      <a:cubicBezTo>
                        <a:pt x="1606" y="274"/>
                        <a:pt x="1267" y="1"/>
                        <a:pt x="91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11"/>
                <p:cNvSpPr/>
                <p:nvPr/>
              </p:nvSpPr>
              <p:spPr>
                <a:xfrm>
                  <a:off x="7692897" y="-144282"/>
                  <a:ext cx="497783" cy="292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3" h="4924" extrusionOk="0">
                      <a:moveTo>
                        <a:pt x="100" y="0"/>
                      </a:moveTo>
                      <a:lnTo>
                        <a:pt x="0" y="104"/>
                      </a:lnTo>
                      <a:lnTo>
                        <a:pt x="2498" y="2598"/>
                      </a:lnTo>
                      <a:lnTo>
                        <a:pt x="5957" y="2598"/>
                      </a:lnTo>
                      <a:lnTo>
                        <a:pt x="8282" y="4924"/>
                      </a:lnTo>
                      <a:lnTo>
                        <a:pt x="8382" y="4820"/>
                      </a:lnTo>
                      <a:lnTo>
                        <a:pt x="6017" y="2454"/>
                      </a:lnTo>
                      <a:lnTo>
                        <a:pt x="2558" y="2454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2" name="Google Shape;322;p11"/>
              <p:cNvGrpSpPr/>
              <p:nvPr/>
            </p:nvGrpSpPr>
            <p:grpSpPr>
              <a:xfrm>
                <a:off x="441078" y="-960635"/>
                <a:ext cx="1029648" cy="1806572"/>
                <a:chOff x="455034" y="-121633"/>
                <a:chExt cx="629947" cy="1105275"/>
              </a:xfrm>
            </p:grpSpPr>
            <p:sp>
              <p:nvSpPr>
                <p:cNvPr id="323" name="Google Shape;323;p11"/>
                <p:cNvSpPr/>
                <p:nvPr/>
              </p:nvSpPr>
              <p:spPr>
                <a:xfrm>
                  <a:off x="1007193" y="917077"/>
                  <a:ext cx="77788" cy="6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0" h="1121" extrusionOk="0">
                      <a:moveTo>
                        <a:pt x="563" y="294"/>
                      </a:moveTo>
                      <a:cubicBezTo>
                        <a:pt x="628" y="294"/>
                        <a:pt x="695" y="318"/>
                        <a:pt x="749" y="372"/>
                      </a:cubicBezTo>
                      <a:cubicBezTo>
                        <a:pt x="913" y="536"/>
                        <a:pt x="797" y="821"/>
                        <a:pt x="561" y="821"/>
                      </a:cubicBezTo>
                      <a:cubicBezTo>
                        <a:pt x="417" y="821"/>
                        <a:pt x="297" y="704"/>
                        <a:pt x="297" y="560"/>
                      </a:cubicBezTo>
                      <a:cubicBezTo>
                        <a:pt x="297" y="400"/>
                        <a:pt x="427" y="294"/>
                        <a:pt x="563" y="294"/>
                      </a:cubicBezTo>
                      <a:close/>
                      <a:moveTo>
                        <a:pt x="561" y="0"/>
                      </a:moveTo>
                      <a:cubicBezTo>
                        <a:pt x="252" y="0"/>
                        <a:pt x="0" y="248"/>
                        <a:pt x="0" y="560"/>
                      </a:cubicBezTo>
                      <a:cubicBezTo>
                        <a:pt x="0" y="897"/>
                        <a:pt x="278" y="1121"/>
                        <a:pt x="566" y="1121"/>
                      </a:cubicBezTo>
                      <a:cubicBezTo>
                        <a:pt x="704" y="1121"/>
                        <a:pt x="843" y="1070"/>
                        <a:pt x="957" y="957"/>
                      </a:cubicBezTo>
                      <a:cubicBezTo>
                        <a:pt x="1309" y="600"/>
                        <a:pt x="1061" y="0"/>
                        <a:pt x="5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11"/>
                <p:cNvSpPr/>
                <p:nvPr/>
              </p:nvSpPr>
              <p:spPr>
                <a:xfrm>
                  <a:off x="455034" y="-121633"/>
                  <a:ext cx="592137" cy="1045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2" h="17609" extrusionOk="0">
                      <a:moveTo>
                        <a:pt x="1" y="0"/>
                      </a:moveTo>
                      <a:lnTo>
                        <a:pt x="1" y="4948"/>
                      </a:lnTo>
                      <a:lnTo>
                        <a:pt x="9720" y="14670"/>
                      </a:lnTo>
                      <a:lnTo>
                        <a:pt x="9720" y="17608"/>
                      </a:lnTo>
                      <a:lnTo>
                        <a:pt x="9972" y="17608"/>
                      </a:lnTo>
                      <a:lnTo>
                        <a:pt x="9972" y="14566"/>
                      </a:lnTo>
                      <a:lnTo>
                        <a:pt x="249" y="4843"/>
                      </a:lnTo>
                      <a:lnTo>
                        <a:pt x="24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5" name="Google Shape;325;p11"/>
              <p:cNvGrpSpPr/>
              <p:nvPr/>
            </p:nvGrpSpPr>
            <p:grpSpPr>
              <a:xfrm rot="5400000">
                <a:off x="322712" y="2552723"/>
                <a:ext cx="471865" cy="38050"/>
                <a:chOff x="6298452" y="2390050"/>
                <a:chExt cx="140725" cy="11350"/>
              </a:xfrm>
            </p:grpSpPr>
            <p:sp>
              <p:nvSpPr>
                <p:cNvPr id="326" name="Google Shape;326;p11"/>
                <p:cNvSpPr/>
                <p:nvPr/>
              </p:nvSpPr>
              <p:spPr>
                <a:xfrm>
                  <a:off x="6298452" y="2390050"/>
                  <a:ext cx="70375" cy="1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5" h="454" extrusionOk="0">
                      <a:moveTo>
                        <a:pt x="1" y="1"/>
                      </a:moveTo>
                      <a:lnTo>
                        <a:pt x="1" y="453"/>
                      </a:lnTo>
                      <a:lnTo>
                        <a:pt x="2815" y="453"/>
                      </a:lnTo>
                      <a:lnTo>
                        <a:pt x="281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11"/>
                <p:cNvSpPr/>
                <p:nvPr/>
              </p:nvSpPr>
              <p:spPr>
                <a:xfrm>
                  <a:off x="6382427" y="2390050"/>
                  <a:ext cx="35150" cy="1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454" extrusionOk="0">
                      <a:moveTo>
                        <a:pt x="0" y="1"/>
                      </a:moveTo>
                      <a:lnTo>
                        <a:pt x="0" y="453"/>
                      </a:lnTo>
                      <a:lnTo>
                        <a:pt x="1405" y="453"/>
                      </a:lnTo>
                      <a:lnTo>
                        <a:pt x="140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11"/>
                <p:cNvSpPr/>
                <p:nvPr/>
              </p:nvSpPr>
              <p:spPr>
                <a:xfrm>
                  <a:off x="6427952" y="2390050"/>
                  <a:ext cx="11225" cy="1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" h="454" extrusionOk="0">
                      <a:moveTo>
                        <a:pt x="1" y="1"/>
                      </a:moveTo>
                      <a:lnTo>
                        <a:pt x="1" y="453"/>
                      </a:lnTo>
                      <a:lnTo>
                        <a:pt x="449" y="453"/>
                      </a:lnTo>
                      <a:lnTo>
                        <a:pt x="44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9" name="Google Shape;329;p11"/>
              <p:cNvGrpSpPr/>
              <p:nvPr/>
            </p:nvGrpSpPr>
            <p:grpSpPr>
              <a:xfrm rot="5400000" flipH="1">
                <a:off x="692685" y="3116270"/>
                <a:ext cx="2375896" cy="3296652"/>
                <a:chOff x="2132995" y="960308"/>
                <a:chExt cx="496177" cy="688438"/>
              </a:xfrm>
            </p:grpSpPr>
            <p:sp>
              <p:nvSpPr>
                <p:cNvPr id="330" name="Google Shape;330;p11"/>
                <p:cNvSpPr/>
                <p:nvPr/>
              </p:nvSpPr>
              <p:spPr>
                <a:xfrm>
                  <a:off x="2143863" y="977753"/>
                  <a:ext cx="473252" cy="6593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3" h="14437" extrusionOk="0">
                      <a:moveTo>
                        <a:pt x="1" y="1"/>
                      </a:moveTo>
                      <a:lnTo>
                        <a:pt x="1" y="2663"/>
                      </a:lnTo>
                      <a:lnTo>
                        <a:pt x="4926" y="2663"/>
                      </a:lnTo>
                      <a:lnTo>
                        <a:pt x="7972" y="5709"/>
                      </a:lnTo>
                      <a:lnTo>
                        <a:pt x="7972" y="12123"/>
                      </a:lnTo>
                      <a:lnTo>
                        <a:pt x="10286" y="14437"/>
                      </a:lnTo>
                      <a:lnTo>
                        <a:pt x="10362" y="14352"/>
                      </a:lnTo>
                      <a:lnTo>
                        <a:pt x="8083" y="12081"/>
                      </a:lnTo>
                      <a:lnTo>
                        <a:pt x="8083" y="5658"/>
                      </a:lnTo>
                      <a:lnTo>
                        <a:pt x="4995" y="2561"/>
                      </a:lnTo>
                      <a:lnTo>
                        <a:pt x="4978" y="2544"/>
                      </a:lnTo>
                      <a:lnTo>
                        <a:pt x="120" y="2544"/>
                      </a:lnTo>
                      <a:lnTo>
                        <a:pt x="1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11"/>
                <p:cNvSpPr/>
                <p:nvPr/>
              </p:nvSpPr>
              <p:spPr>
                <a:xfrm>
                  <a:off x="2401063" y="1126948"/>
                  <a:ext cx="81608" cy="81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1" y="0"/>
                      </a:moveTo>
                      <a:lnTo>
                        <a:pt x="1" y="511"/>
                      </a:lnTo>
                      <a:lnTo>
                        <a:pt x="639" y="1149"/>
                      </a:lnTo>
                      <a:lnTo>
                        <a:pt x="1277" y="1787"/>
                      </a:lnTo>
                      <a:lnTo>
                        <a:pt x="1787" y="1787"/>
                      </a:lnTo>
                      <a:lnTo>
                        <a:pt x="894" y="89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11"/>
                <p:cNvSpPr/>
                <p:nvPr/>
              </p:nvSpPr>
              <p:spPr>
                <a:xfrm>
                  <a:off x="2132995" y="960308"/>
                  <a:ext cx="23610" cy="20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" h="443" extrusionOk="0">
                      <a:moveTo>
                        <a:pt x="298" y="119"/>
                      </a:moveTo>
                      <a:cubicBezTo>
                        <a:pt x="409" y="145"/>
                        <a:pt x="409" y="298"/>
                        <a:pt x="298" y="332"/>
                      </a:cubicBezTo>
                      <a:cubicBezTo>
                        <a:pt x="196" y="298"/>
                        <a:pt x="196" y="145"/>
                        <a:pt x="298" y="119"/>
                      </a:cubicBezTo>
                      <a:close/>
                      <a:moveTo>
                        <a:pt x="295" y="0"/>
                      </a:moveTo>
                      <a:cubicBezTo>
                        <a:pt x="240" y="0"/>
                        <a:pt x="184" y="21"/>
                        <a:pt x="137" y="68"/>
                      </a:cubicBezTo>
                      <a:cubicBezTo>
                        <a:pt x="1" y="204"/>
                        <a:pt x="103" y="442"/>
                        <a:pt x="298" y="442"/>
                      </a:cubicBezTo>
                      <a:cubicBezTo>
                        <a:pt x="418" y="434"/>
                        <a:pt x="511" y="340"/>
                        <a:pt x="511" y="230"/>
                      </a:cubicBezTo>
                      <a:cubicBezTo>
                        <a:pt x="517" y="92"/>
                        <a:pt x="410" y="0"/>
                        <a:pt x="29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11"/>
                <p:cNvSpPr/>
                <p:nvPr/>
              </p:nvSpPr>
              <p:spPr>
                <a:xfrm>
                  <a:off x="2605425" y="1628651"/>
                  <a:ext cx="23747" cy="20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" h="440" extrusionOk="0">
                      <a:moveTo>
                        <a:pt x="298" y="116"/>
                      </a:moveTo>
                      <a:cubicBezTo>
                        <a:pt x="358" y="116"/>
                        <a:pt x="409" y="167"/>
                        <a:pt x="400" y="227"/>
                      </a:cubicBezTo>
                      <a:cubicBezTo>
                        <a:pt x="400" y="290"/>
                        <a:pt x="348" y="331"/>
                        <a:pt x="294" y="331"/>
                      </a:cubicBezTo>
                      <a:cubicBezTo>
                        <a:pt x="269" y="331"/>
                        <a:pt x="243" y="322"/>
                        <a:pt x="221" y="303"/>
                      </a:cubicBezTo>
                      <a:cubicBezTo>
                        <a:pt x="153" y="235"/>
                        <a:pt x="204" y="116"/>
                        <a:pt x="298" y="116"/>
                      </a:cubicBezTo>
                      <a:close/>
                      <a:moveTo>
                        <a:pt x="299" y="1"/>
                      </a:moveTo>
                      <a:cubicBezTo>
                        <a:pt x="244" y="1"/>
                        <a:pt x="189" y="21"/>
                        <a:pt x="145" y="65"/>
                      </a:cubicBezTo>
                      <a:cubicBezTo>
                        <a:pt x="0" y="201"/>
                        <a:pt x="102" y="439"/>
                        <a:pt x="298" y="439"/>
                      </a:cubicBezTo>
                      <a:cubicBezTo>
                        <a:pt x="417" y="439"/>
                        <a:pt x="519" y="337"/>
                        <a:pt x="519" y="218"/>
                      </a:cubicBezTo>
                      <a:cubicBezTo>
                        <a:pt x="519" y="86"/>
                        <a:pt x="411" y="1"/>
                        <a:pt x="29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11"/>
                <p:cNvSpPr/>
                <p:nvPr/>
              </p:nvSpPr>
              <p:spPr>
                <a:xfrm>
                  <a:off x="2145827" y="1025155"/>
                  <a:ext cx="122024" cy="7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2" h="1566" extrusionOk="0">
                      <a:moveTo>
                        <a:pt x="34" y="1"/>
                      </a:moveTo>
                      <a:lnTo>
                        <a:pt x="0" y="26"/>
                      </a:lnTo>
                      <a:lnTo>
                        <a:pt x="800" y="826"/>
                      </a:lnTo>
                      <a:lnTo>
                        <a:pt x="1898" y="826"/>
                      </a:lnTo>
                      <a:lnTo>
                        <a:pt x="2638" y="1566"/>
                      </a:lnTo>
                      <a:lnTo>
                        <a:pt x="2672" y="1532"/>
                      </a:lnTo>
                      <a:lnTo>
                        <a:pt x="1923" y="783"/>
                      </a:lnTo>
                      <a:lnTo>
                        <a:pt x="817" y="783"/>
                      </a:lnTo>
                      <a:lnTo>
                        <a:pt x="3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5" name="Google Shape;335;p11"/>
            <p:cNvGrpSpPr/>
            <p:nvPr/>
          </p:nvGrpSpPr>
          <p:grpSpPr>
            <a:xfrm>
              <a:off x="6603801" y="2842622"/>
              <a:ext cx="2841097" cy="3127697"/>
              <a:chOff x="6603801" y="2842622"/>
              <a:chExt cx="2841097" cy="3127697"/>
            </a:xfrm>
          </p:grpSpPr>
          <p:grpSp>
            <p:nvGrpSpPr>
              <p:cNvPr id="336" name="Google Shape;336;p11"/>
              <p:cNvGrpSpPr/>
              <p:nvPr/>
            </p:nvGrpSpPr>
            <p:grpSpPr>
              <a:xfrm rot="-5400000">
                <a:off x="8384606" y="3032034"/>
                <a:ext cx="457201" cy="78377"/>
                <a:chOff x="3029245" y="907035"/>
                <a:chExt cx="129011" cy="22560"/>
              </a:xfrm>
            </p:grpSpPr>
            <p:sp>
              <p:nvSpPr>
                <p:cNvPr id="337" name="Google Shape;337;p11"/>
                <p:cNvSpPr/>
                <p:nvPr/>
              </p:nvSpPr>
              <p:spPr>
                <a:xfrm>
                  <a:off x="3126380" y="907035"/>
                  <a:ext cx="31876" cy="22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494" extrusionOk="0">
                      <a:moveTo>
                        <a:pt x="408" y="0"/>
                      </a:moveTo>
                      <a:lnTo>
                        <a:pt x="0" y="494"/>
                      </a:lnTo>
                      <a:lnTo>
                        <a:pt x="289" y="494"/>
                      </a:lnTo>
                      <a:lnTo>
                        <a:pt x="69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11"/>
                <p:cNvSpPr/>
                <p:nvPr/>
              </p:nvSpPr>
              <p:spPr>
                <a:xfrm>
                  <a:off x="3101902" y="907035"/>
                  <a:ext cx="31876" cy="22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494" extrusionOk="0">
                      <a:moveTo>
                        <a:pt x="409" y="0"/>
                      </a:moveTo>
                      <a:lnTo>
                        <a:pt x="0" y="494"/>
                      </a:lnTo>
                      <a:lnTo>
                        <a:pt x="289" y="494"/>
                      </a:lnTo>
                      <a:lnTo>
                        <a:pt x="69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11"/>
                <p:cNvSpPr/>
                <p:nvPr/>
              </p:nvSpPr>
              <p:spPr>
                <a:xfrm>
                  <a:off x="3077790" y="907035"/>
                  <a:ext cx="31922" cy="22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" h="494" extrusionOk="0">
                      <a:moveTo>
                        <a:pt x="409" y="0"/>
                      </a:moveTo>
                      <a:lnTo>
                        <a:pt x="1" y="494"/>
                      </a:lnTo>
                      <a:lnTo>
                        <a:pt x="290" y="494"/>
                      </a:lnTo>
                      <a:lnTo>
                        <a:pt x="69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340;p11"/>
                <p:cNvSpPr/>
                <p:nvPr/>
              </p:nvSpPr>
              <p:spPr>
                <a:xfrm>
                  <a:off x="3053723" y="907035"/>
                  <a:ext cx="31511" cy="22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" h="494" extrusionOk="0">
                      <a:moveTo>
                        <a:pt x="400" y="0"/>
                      </a:moveTo>
                      <a:lnTo>
                        <a:pt x="0" y="494"/>
                      </a:lnTo>
                      <a:lnTo>
                        <a:pt x="290" y="494"/>
                      </a:lnTo>
                      <a:lnTo>
                        <a:pt x="6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11"/>
                <p:cNvSpPr/>
                <p:nvPr/>
              </p:nvSpPr>
              <p:spPr>
                <a:xfrm>
                  <a:off x="3029245" y="907035"/>
                  <a:ext cx="31876" cy="22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494" extrusionOk="0">
                      <a:moveTo>
                        <a:pt x="409" y="0"/>
                      </a:moveTo>
                      <a:lnTo>
                        <a:pt x="0" y="494"/>
                      </a:lnTo>
                      <a:lnTo>
                        <a:pt x="290" y="494"/>
                      </a:lnTo>
                      <a:lnTo>
                        <a:pt x="69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42" name="Google Shape;342;p11"/>
              <p:cNvSpPr/>
              <p:nvPr/>
            </p:nvSpPr>
            <p:spPr>
              <a:xfrm>
                <a:off x="6891900" y="3984807"/>
                <a:ext cx="2552998" cy="1507261"/>
              </a:xfrm>
              <a:custGeom>
                <a:avLst/>
                <a:gdLst/>
                <a:ahLst/>
                <a:cxnLst/>
                <a:rect l="l" t="t" r="r" b="b"/>
                <a:pathLst>
                  <a:path w="17209" h="10160" extrusionOk="0">
                    <a:moveTo>
                      <a:pt x="13158" y="0"/>
                    </a:moveTo>
                    <a:lnTo>
                      <a:pt x="9820" y="3343"/>
                    </a:lnTo>
                    <a:lnTo>
                      <a:pt x="6778" y="3343"/>
                    </a:lnTo>
                    <a:lnTo>
                      <a:pt x="1" y="10119"/>
                    </a:lnTo>
                    <a:lnTo>
                      <a:pt x="6353" y="10159"/>
                    </a:lnTo>
                    <a:lnTo>
                      <a:pt x="8319" y="8198"/>
                    </a:lnTo>
                    <a:lnTo>
                      <a:pt x="9015" y="8198"/>
                    </a:lnTo>
                    <a:lnTo>
                      <a:pt x="1720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3" name="Google Shape;343;p11"/>
              <p:cNvGrpSpPr/>
              <p:nvPr/>
            </p:nvGrpSpPr>
            <p:grpSpPr>
              <a:xfrm flipH="1">
                <a:off x="6603801" y="3467769"/>
                <a:ext cx="2374678" cy="2502550"/>
                <a:chOff x="2011428" y="602777"/>
                <a:chExt cx="774292" cy="815987"/>
              </a:xfrm>
            </p:grpSpPr>
            <p:sp>
              <p:nvSpPr>
                <p:cNvPr id="344" name="Google Shape;344;p11"/>
                <p:cNvSpPr/>
                <p:nvPr/>
              </p:nvSpPr>
              <p:spPr>
                <a:xfrm>
                  <a:off x="2751470" y="1215132"/>
                  <a:ext cx="15618" cy="109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2391" extrusionOk="0">
                      <a:moveTo>
                        <a:pt x="341" y="0"/>
                      </a:moveTo>
                      <a:lnTo>
                        <a:pt x="1" y="341"/>
                      </a:lnTo>
                      <a:lnTo>
                        <a:pt x="1" y="1191"/>
                      </a:lnTo>
                      <a:lnTo>
                        <a:pt x="1" y="2042"/>
                      </a:lnTo>
                      <a:lnTo>
                        <a:pt x="341" y="2391"/>
                      </a:lnTo>
                      <a:lnTo>
                        <a:pt x="341" y="1191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11"/>
                <p:cNvSpPr/>
                <p:nvPr/>
              </p:nvSpPr>
              <p:spPr>
                <a:xfrm>
                  <a:off x="2157107" y="742702"/>
                  <a:ext cx="76950" cy="76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" h="1686" extrusionOk="0">
                      <a:moveTo>
                        <a:pt x="0" y="1"/>
                      </a:moveTo>
                      <a:lnTo>
                        <a:pt x="842" y="843"/>
                      </a:lnTo>
                      <a:lnTo>
                        <a:pt x="1685" y="1685"/>
                      </a:lnTo>
                      <a:lnTo>
                        <a:pt x="1685" y="1209"/>
                      </a:lnTo>
                      <a:lnTo>
                        <a:pt x="1081" y="605"/>
                      </a:lnTo>
                      <a:lnTo>
                        <a:pt x="47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346;p11"/>
                <p:cNvSpPr/>
                <p:nvPr/>
              </p:nvSpPr>
              <p:spPr>
                <a:xfrm>
                  <a:off x="2011428" y="602777"/>
                  <a:ext cx="37310" cy="32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7" h="701" extrusionOk="0">
                      <a:moveTo>
                        <a:pt x="468" y="181"/>
                      </a:moveTo>
                      <a:cubicBezTo>
                        <a:pt x="561" y="181"/>
                        <a:pt x="630" y="258"/>
                        <a:pt x="630" y="351"/>
                      </a:cubicBezTo>
                      <a:cubicBezTo>
                        <a:pt x="630" y="448"/>
                        <a:pt x="549" y="514"/>
                        <a:pt x="466" y="514"/>
                      </a:cubicBezTo>
                      <a:cubicBezTo>
                        <a:pt x="425" y="514"/>
                        <a:pt x="383" y="498"/>
                        <a:pt x="349" y="462"/>
                      </a:cubicBezTo>
                      <a:cubicBezTo>
                        <a:pt x="247" y="360"/>
                        <a:pt x="323" y="181"/>
                        <a:pt x="468" y="181"/>
                      </a:cubicBezTo>
                      <a:close/>
                      <a:moveTo>
                        <a:pt x="468" y="0"/>
                      </a:moveTo>
                      <a:cubicBezTo>
                        <a:pt x="381" y="0"/>
                        <a:pt x="293" y="33"/>
                        <a:pt x="221" y="105"/>
                      </a:cubicBezTo>
                      <a:cubicBezTo>
                        <a:pt x="0" y="317"/>
                        <a:pt x="153" y="700"/>
                        <a:pt x="468" y="700"/>
                      </a:cubicBezTo>
                      <a:cubicBezTo>
                        <a:pt x="664" y="700"/>
                        <a:pt x="817" y="538"/>
                        <a:pt x="817" y="351"/>
                      </a:cubicBezTo>
                      <a:cubicBezTo>
                        <a:pt x="817" y="139"/>
                        <a:pt x="646" y="0"/>
                        <a:pt x="4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347;p11"/>
                <p:cNvSpPr/>
                <p:nvPr/>
              </p:nvSpPr>
              <p:spPr>
                <a:xfrm>
                  <a:off x="2748364" y="1386751"/>
                  <a:ext cx="37356" cy="32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" h="701" extrusionOk="0">
                      <a:moveTo>
                        <a:pt x="469" y="190"/>
                      </a:moveTo>
                      <a:cubicBezTo>
                        <a:pt x="562" y="190"/>
                        <a:pt x="630" y="258"/>
                        <a:pt x="630" y="351"/>
                      </a:cubicBezTo>
                      <a:cubicBezTo>
                        <a:pt x="630" y="450"/>
                        <a:pt x="547" y="517"/>
                        <a:pt x="462" y="517"/>
                      </a:cubicBezTo>
                      <a:cubicBezTo>
                        <a:pt x="422" y="517"/>
                        <a:pt x="382" y="503"/>
                        <a:pt x="350" y="470"/>
                      </a:cubicBezTo>
                      <a:cubicBezTo>
                        <a:pt x="247" y="360"/>
                        <a:pt x="324" y="190"/>
                        <a:pt x="469" y="190"/>
                      </a:cubicBezTo>
                      <a:close/>
                      <a:moveTo>
                        <a:pt x="468" y="0"/>
                      </a:moveTo>
                      <a:cubicBezTo>
                        <a:pt x="382" y="0"/>
                        <a:pt x="294" y="33"/>
                        <a:pt x="222" y="105"/>
                      </a:cubicBezTo>
                      <a:cubicBezTo>
                        <a:pt x="1" y="326"/>
                        <a:pt x="154" y="700"/>
                        <a:pt x="469" y="700"/>
                      </a:cubicBezTo>
                      <a:cubicBezTo>
                        <a:pt x="664" y="700"/>
                        <a:pt x="817" y="547"/>
                        <a:pt x="817" y="351"/>
                      </a:cubicBezTo>
                      <a:cubicBezTo>
                        <a:pt x="817" y="139"/>
                        <a:pt x="647" y="0"/>
                        <a:pt x="4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11"/>
                <p:cNvSpPr/>
                <p:nvPr/>
              </p:nvSpPr>
              <p:spPr>
                <a:xfrm>
                  <a:off x="2036271" y="623829"/>
                  <a:ext cx="737804" cy="767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56" h="16803" extrusionOk="0">
                      <a:moveTo>
                        <a:pt x="137" y="1"/>
                      </a:moveTo>
                      <a:lnTo>
                        <a:pt x="0" y="128"/>
                      </a:lnTo>
                      <a:lnTo>
                        <a:pt x="5173" y="5301"/>
                      </a:lnTo>
                      <a:lnTo>
                        <a:pt x="5198" y="5326"/>
                      </a:lnTo>
                      <a:lnTo>
                        <a:pt x="9035" y="5326"/>
                      </a:lnTo>
                      <a:lnTo>
                        <a:pt x="15968" y="12259"/>
                      </a:lnTo>
                      <a:lnTo>
                        <a:pt x="15968" y="16802"/>
                      </a:lnTo>
                      <a:lnTo>
                        <a:pt x="16155" y="16802"/>
                      </a:lnTo>
                      <a:lnTo>
                        <a:pt x="16155" y="12183"/>
                      </a:lnTo>
                      <a:lnTo>
                        <a:pt x="9137" y="5165"/>
                      </a:lnTo>
                      <a:lnTo>
                        <a:pt x="9111" y="5139"/>
                      </a:lnTo>
                      <a:lnTo>
                        <a:pt x="5275" y="5139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11"/>
                <p:cNvSpPr/>
                <p:nvPr/>
              </p:nvSpPr>
              <p:spPr>
                <a:xfrm>
                  <a:off x="2506326" y="916786"/>
                  <a:ext cx="196233" cy="195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7" h="4288" extrusionOk="0">
                      <a:moveTo>
                        <a:pt x="1" y="0"/>
                      </a:moveTo>
                      <a:lnTo>
                        <a:pt x="1" y="77"/>
                      </a:lnTo>
                      <a:lnTo>
                        <a:pt x="1898" y="77"/>
                      </a:lnTo>
                      <a:lnTo>
                        <a:pt x="4220" y="2399"/>
                      </a:lnTo>
                      <a:lnTo>
                        <a:pt x="4220" y="4288"/>
                      </a:lnTo>
                      <a:lnTo>
                        <a:pt x="4297" y="4288"/>
                      </a:lnTo>
                      <a:lnTo>
                        <a:pt x="4297" y="2374"/>
                      </a:lnTo>
                      <a:lnTo>
                        <a:pt x="193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50" name="Google Shape;350;p11"/>
            <p:cNvGrpSpPr/>
            <p:nvPr/>
          </p:nvGrpSpPr>
          <p:grpSpPr>
            <a:xfrm rot="5400000" flipH="1">
              <a:off x="8783750" y="844197"/>
              <a:ext cx="1183114" cy="2109034"/>
              <a:chOff x="4549150" y="1401575"/>
              <a:chExt cx="1183114" cy="2109034"/>
            </a:xfrm>
          </p:grpSpPr>
          <p:sp>
            <p:nvSpPr>
              <p:cNvPr id="351" name="Google Shape;351;p11"/>
              <p:cNvSpPr/>
              <p:nvPr/>
            </p:nvSpPr>
            <p:spPr>
              <a:xfrm>
                <a:off x="4549150" y="3383011"/>
                <a:ext cx="148997" cy="127598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1121" extrusionOk="0">
                    <a:moveTo>
                      <a:pt x="560" y="300"/>
                    </a:moveTo>
                    <a:cubicBezTo>
                      <a:pt x="796" y="300"/>
                      <a:pt x="912" y="584"/>
                      <a:pt x="748" y="748"/>
                    </a:cubicBezTo>
                    <a:cubicBezTo>
                      <a:pt x="693" y="803"/>
                      <a:pt x="627" y="827"/>
                      <a:pt x="562" y="827"/>
                    </a:cubicBezTo>
                    <a:cubicBezTo>
                      <a:pt x="426" y="827"/>
                      <a:pt x="296" y="721"/>
                      <a:pt x="296" y="564"/>
                    </a:cubicBezTo>
                    <a:cubicBezTo>
                      <a:pt x="296" y="416"/>
                      <a:pt x="416" y="300"/>
                      <a:pt x="560" y="300"/>
                    </a:cubicBezTo>
                    <a:close/>
                    <a:moveTo>
                      <a:pt x="564" y="1"/>
                    </a:moveTo>
                    <a:cubicBezTo>
                      <a:pt x="276" y="1"/>
                      <a:pt x="1" y="226"/>
                      <a:pt x="3" y="564"/>
                    </a:cubicBezTo>
                    <a:cubicBezTo>
                      <a:pt x="3" y="872"/>
                      <a:pt x="252" y="1120"/>
                      <a:pt x="560" y="1120"/>
                    </a:cubicBezTo>
                    <a:cubicBezTo>
                      <a:pt x="1060" y="1120"/>
                      <a:pt x="1308" y="520"/>
                      <a:pt x="956" y="168"/>
                    </a:cubicBezTo>
                    <a:cubicBezTo>
                      <a:pt x="842" y="52"/>
                      <a:pt x="701" y="1"/>
                      <a:pt x="5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1"/>
              <p:cNvSpPr/>
              <p:nvPr/>
            </p:nvSpPr>
            <p:spPr>
              <a:xfrm>
                <a:off x="4597087" y="1401575"/>
                <a:ext cx="1135177" cy="2004344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17609" extrusionOk="0">
                    <a:moveTo>
                      <a:pt x="9724" y="0"/>
                    </a:moveTo>
                    <a:lnTo>
                      <a:pt x="9724" y="2938"/>
                    </a:lnTo>
                    <a:lnTo>
                      <a:pt x="1" y="12661"/>
                    </a:lnTo>
                    <a:lnTo>
                      <a:pt x="1" y="17608"/>
                    </a:lnTo>
                    <a:lnTo>
                      <a:pt x="249" y="17608"/>
                    </a:lnTo>
                    <a:lnTo>
                      <a:pt x="249" y="12765"/>
                    </a:lnTo>
                    <a:lnTo>
                      <a:pt x="9972" y="3042"/>
                    </a:lnTo>
                    <a:lnTo>
                      <a:pt x="99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3" name="Google Shape;353;p11"/>
          <p:cNvSpPr txBox="1">
            <a:spLocks noGrp="1"/>
          </p:cNvSpPr>
          <p:nvPr>
            <p:ph type="title" hasCustomPrompt="1"/>
          </p:nvPr>
        </p:nvSpPr>
        <p:spPr>
          <a:xfrm>
            <a:off x="822000" y="1658157"/>
            <a:ext cx="7499700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54" name="Google Shape;354;p11"/>
          <p:cNvSpPr txBox="1">
            <a:spLocks noGrp="1"/>
          </p:cNvSpPr>
          <p:nvPr>
            <p:ph type="subTitle" idx="1"/>
          </p:nvPr>
        </p:nvSpPr>
        <p:spPr>
          <a:xfrm flipH="1">
            <a:off x="822300" y="2899240"/>
            <a:ext cx="7499700" cy="3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7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3"/>
          <p:cNvSpPr txBox="1">
            <a:spLocks noGrp="1"/>
          </p:cNvSpPr>
          <p:nvPr>
            <p:ph type="title" hasCustomPrompt="1"/>
          </p:nvPr>
        </p:nvSpPr>
        <p:spPr>
          <a:xfrm>
            <a:off x="210087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1"/>
          </p:nvPr>
        </p:nvSpPr>
        <p:spPr>
          <a:xfrm>
            <a:off x="1234025" y="1849391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2"/>
          </p:nvPr>
        </p:nvSpPr>
        <p:spPr>
          <a:xfrm>
            <a:off x="1234025" y="2249636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3" hasCustomPrompt="1"/>
          </p:nvPr>
        </p:nvSpPr>
        <p:spPr>
          <a:xfrm>
            <a:off x="595832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4"/>
          </p:nvPr>
        </p:nvSpPr>
        <p:spPr>
          <a:xfrm>
            <a:off x="5091475" y="1849391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5"/>
          </p:nvPr>
        </p:nvSpPr>
        <p:spPr>
          <a:xfrm>
            <a:off x="5091475" y="2249636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6" hasCustomPrompt="1"/>
          </p:nvPr>
        </p:nvSpPr>
        <p:spPr>
          <a:xfrm>
            <a:off x="2100875" y="3002952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subTitle" idx="7"/>
          </p:nvPr>
        </p:nvSpPr>
        <p:spPr>
          <a:xfrm>
            <a:off x="1234025" y="3574317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8"/>
          </p:nvPr>
        </p:nvSpPr>
        <p:spPr>
          <a:xfrm>
            <a:off x="1234025" y="3974562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title" idx="13" hasCustomPrompt="1"/>
          </p:nvPr>
        </p:nvSpPr>
        <p:spPr>
          <a:xfrm>
            <a:off x="5958325" y="3002952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14"/>
          </p:nvPr>
        </p:nvSpPr>
        <p:spPr>
          <a:xfrm>
            <a:off x="5091475" y="3574317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15"/>
          </p:nvPr>
        </p:nvSpPr>
        <p:spPr>
          <a:xfrm>
            <a:off x="5091475" y="3974562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70" name="Google Shape;370;p13"/>
          <p:cNvGrpSpPr/>
          <p:nvPr/>
        </p:nvGrpSpPr>
        <p:grpSpPr>
          <a:xfrm>
            <a:off x="-3389800" y="-360873"/>
            <a:ext cx="6322114" cy="7255046"/>
            <a:chOff x="-3389800" y="-360873"/>
            <a:chExt cx="6322114" cy="7255046"/>
          </a:xfrm>
        </p:grpSpPr>
        <p:sp>
          <p:nvSpPr>
            <p:cNvPr id="371" name="Google Shape;371;p13"/>
            <p:cNvSpPr/>
            <p:nvPr/>
          </p:nvSpPr>
          <p:spPr>
            <a:xfrm>
              <a:off x="-3389800" y="-360873"/>
              <a:ext cx="6322114" cy="7255046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13"/>
            <p:cNvGrpSpPr/>
            <p:nvPr/>
          </p:nvGrpSpPr>
          <p:grpSpPr>
            <a:xfrm>
              <a:off x="-1419600" y="387590"/>
              <a:ext cx="2381713" cy="3328977"/>
              <a:chOff x="7655072" y="-407632"/>
              <a:chExt cx="2008529" cy="2807368"/>
            </a:xfrm>
          </p:grpSpPr>
          <p:sp>
            <p:nvSpPr>
              <p:cNvPr id="373" name="Google Shape;373;p13"/>
              <p:cNvSpPr/>
              <p:nvPr/>
            </p:nvSpPr>
            <p:spPr>
              <a:xfrm>
                <a:off x="7685059" y="-336851"/>
                <a:ext cx="1930325" cy="2689498"/>
              </a:xfrm>
              <a:custGeom>
                <a:avLst/>
                <a:gdLst/>
                <a:ahLst/>
                <a:cxnLst/>
                <a:rect l="l" t="t" r="r" b="b"/>
                <a:pathLst>
                  <a:path w="32508" h="45293" extrusionOk="0">
                    <a:moveTo>
                      <a:pt x="0" y="1"/>
                    </a:moveTo>
                    <a:lnTo>
                      <a:pt x="0" y="8351"/>
                    </a:lnTo>
                    <a:lnTo>
                      <a:pt x="15447" y="8351"/>
                    </a:lnTo>
                    <a:lnTo>
                      <a:pt x="24998" y="17901"/>
                    </a:lnTo>
                    <a:lnTo>
                      <a:pt x="24998" y="38040"/>
                    </a:lnTo>
                    <a:lnTo>
                      <a:pt x="32251" y="45293"/>
                    </a:lnTo>
                    <a:lnTo>
                      <a:pt x="32507" y="45037"/>
                    </a:lnTo>
                    <a:lnTo>
                      <a:pt x="25358" y="37888"/>
                    </a:lnTo>
                    <a:lnTo>
                      <a:pt x="25358" y="17749"/>
                    </a:lnTo>
                    <a:lnTo>
                      <a:pt x="15651" y="8043"/>
                    </a:lnTo>
                    <a:lnTo>
                      <a:pt x="15595" y="7986"/>
                    </a:lnTo>
                    <a:lnTo>
                      <a:pt x="365" y="7986"/>
                    </a:lnTo>
                    <a:lnTo>
                      <a:pt x="3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3"/>
              <p:cNvSpPr/>
              <p:nvPr/>
            </p:nvSpPr>
            <p:spPr>
              <a:xfrm>
                <a:off x="8734422" y="271200"/>
                <a:ext cx="332350" cy="332528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5600" extrusionOk="0">
                    <a:moveTo>
                      <a:pt x="1" y="0"/>
                    </a:moveTo>
                    <a:lnTo>
                      <a:pt x="1" y="1597"/>
                    </a:lnTo>
                    <a:lnTo>
                      <a:pt x="2002" y="3599"/>
                    </a:lnTo>
                    <a:lnTo>
                      <a:pt x="4004" y="5600"/>
                    </a:lnTo>
                    <a:lnTo>
                      <a:pt x="5597" y="5600"/>
                    </a:lnTo>
                    <a:lnTo>
                      <a:pt x="2799" y="28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7655072" y="-407632"/>
                <a:ext cx="81588" cy="81529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9568236" y="2317969"/>
                <a:ext cx="95364" cy="81766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1377" extrusionOk="0">
                    <a:moveTo>
                      <a:pt x="917" y="364"/>
                    </a:moveTo>
                    <a:cubicBezTo>
                      <a:pt x="1097" y="364"/>
                      <a:pt x="1242" y="512"/>
                      <a:pt x="1242" y="688"/>
                    </a:cubicBezTo>
                    <a:cubicBezTo>
                      <a:pt x="1242" y="883"/>
                      <a:pt x="1082" y="1012"/>
                      <a:pt x="916" y="1012"/>
                    </a:cubicBezTo>
                    <a:cubicBezTo>
                      <a:pt x="837" y="1012"/>
                      <a:pt x="755" y="982"/>
                      <a:pt x="689" y="916"/>
                    </a:cubicBezTo>
                    <a:cubicBezTo>
                      <a:pt x="485" y="712"/>
                      <a:pt x="629" y="364"/>
                      <a:pt x="917" y="364"/>
                    </a:cubicBezTo>
                    <a:close/>
                    <a:moveTo>
                      <a:pt x="915" y="1"/>
                    </a:moveTo>
                    <a:cubicBezTo>
                      <a:pt x="746" y="1"/>
                      <a:pt x="573" y="63"/>
                      <a:pt x="433" y="203"/>
                    </a:cubicBezTo>
                    <a:cubicBezTo>
                      <a:pt x="1" y="636"/>
                      <a:pt x="309" y="1376"/>
                      <a:pt x="917" y="1376"/>
                    </a:cubicBezTo>
                    <a:cubicBezTo>
                      <a:pt x="1298" y="1372"/>
                      <a:pt x="1606" y="1068"/>
                      <a:pt x="1606" y="688"/>
                    </a:cubicBezTo>
                    <a:cubicBezTo>
                      <a:pt x="1606" y="274"/>
                      <a:pt x="1267" y="1"/>
                      <a:pt x="9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7692897" y="-144282"/>
                <a:ext cx="497783" cy="29238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924" extrusionOk="0">
                    <a:moveTo>
                      <a:pt x="100" y="0"/>
                    </a:moveTo>
                    <a:lnTo>
                      <a:pt x="0" y="104"/>
                    </a:lnTo>
                    <a:lnTo>
                      <a:pt x="2498" y="2598"/>
                    </a:lnTo>
                    <a:lnTo>
                      <a:pt x="5957" y="2598"/>
                    </a:lnTo>
                    <a:lnTo>
                      <a:pt x="8282" y="4924"/>
                    </a:lnTo>
                    <a:lnTo>
                      <a:pt x="8382" y="4820"/>
                    </a:lnTo>
                    <a:lnTo>
                      <a:pt x="6017" y="2454"/>
                    </a:lnTo>
                    <a:lnTo>
                      <a:pt x="2558" y="2454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13"/>
            <p:cNvGrpSpPr/>
            <p:nvPr/>
          </p:nvGrpSpPr>
          <p:grpSpPr>
            <a:xfrm>
              <a:off x="-201897" y="42827"/>
              <a:ext cx="1029648" cy="1806572"/>
              <a:chOff x="455034" y="-121633"/>
              <a:chExt cx="629947" cy="1105275"/>
            </a:xfrm>
          </p:grpSpPr>
          <p:sp>
            <p:nvSpPr>
              <p:cNvPr id="379" name="Google Shape;379;p13"/>
              <p:cNvSpPr/>
              <p:nvPr/>
            </p:nvSpPr>
            <p:spPr>
              <a:xfrm>
                <a:off x="1007193" y="917077"/>
                <a:ext cx="77788" cy="6656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455034" y="-121633"/>
                <a:ext cx="592137" cy="1045622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1" name="Google Shape;381;p13"/>
            <p:cNvGrpSpPr/>
            <p:nvPr/>
          </p:nvGrpSpPr>
          <p:grpSpPr>
            <a:xfrm>
              <a:off x="889287" y="4589548"/>
              <a:ext cx="471865" cy="38050"/>
              <a:chOff x="6298452" y="2390050"/>
              <a:chExt cx="140725" cy="11350"/>
            </a:xfrm>
          </p:grpSpPr>
          <p:sp>
            <p:nvSpPr>
              <p:cNvPr id="382" name="Google Shape;382;p13"/>
              <p:cNvSpPr/>
              <p:nvPr/>
            </p:nvSpPr>
            <p:spPr>
              <a:xfrm>
                <a:off x="6298452" y="2390050"/>
                <a:ext cx="7037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2815" y="453"/>
                    </a:ln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3"/>
              <p:cNvSpPr/>
              <p:nvPr/>
            </p:nvSpPr>
            <p:spPr>
              <a:xfrm>
                <a:off x="6382427" y="2390050"/>
                <a:ext cx="351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454" extrusionOk="0">
                    <a:moveTo>
                      <a:pt x="0" y="1"/>
                    </a:moveTo>
                    <a:lnTo>
                      <a:pt x="0" y="453"/>
                    </a:lnTo>
                    <a:lnTo>
                      <a:pt x="1405" y="453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6427952" y="2390050"/>
                <a:ext cx="1122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449" y="453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5" name="Google Shape;385;p13"/>
          <p:cNvGrpSpPr/>
          <p:nvPr/>
        </p:nvGrpSpPr>
        <p:grpSpPr>
          <a:xfrm>
            <a:off x="6133478" y="-1088649"/>
            <a:ext cx="7166740" cy="6435526"/>
            <a:chOff x="6133478" y="-1088649"/>
            <a:chExt cx="7166740" cy="6435526"/>
          </a:xfrm>
        </p:grpSpPr>
        <p:sp>
          <p:nvSpPr>
            <p:cNvPr id="386" name="Google Shape;386;p13"/>
            <p:cNvSpPr/>
            <p:nvPr/>
          </p:nvSpPr>
          <p:spPr>
            <a:xfrm>
              <a:off x="6133478" y="-1088649"/>
              <a:ext cx="7166740" cy="6435526"/>
            </a:xfrm>
            <a:custGeom>
              <a:avLst/>
              <a:gdLst/>
              <a:ahLst/>
              <a:cxnLst/>
              <a:rect l="l" t="t" r="r" b="b"/>
              <a:pathLst>
                <a:path w="71519" h="64222" extrusionOk="0">
                  <a:moveTo>
                    <a:pt x="160" y="0"/>
                  </a:moveTo>
                  <a:lnTo>
                    <a:pt x="0" y="160"/>
                  </a:lnTo>
                  <a:lnTo>
                    <a:pt x="26919" y="27079"/>
                  </a:lnTo>
                  <a:lnTo>
                    <a:pt x="26919" y="27956"/>
                  </a:lnTo>
                  <a:lnTo>
                    <a:pt x="30762" y="31798"/>
                  </a:lnTo>
                  <a:lnTo>
                    <a:pt x="32743" y="31798"/>
                  </a:lnTo>
                  <a:lnTo>
                    <a:pt x="38031" y="37086"/>
                  </a:lnTo>
                  <a:lnTo>
                    <a:pt x="44224" y="37086"/>
                  </a:lnTo>
                  <a:lnTo>
                    <a:pt x="71359" y="64221"/>
                  </a:lnTo>
                  <a:lnTo>
                    <a:pt x="71519" y="64061"/>
                  </a:lnTo>
                  <a:lnTo>
                    <a:pt x="42046" y="34588"/>
                  </a:lnTo>
                  <a:lnTo>
                    <a:pt x="42046" y="33035"/>
                  </a:lnTo>
                  <a:lnTo>
                    <a:pt x="38359" y="29353"/>
                  </a:lnTo>
                  <a:lnTo>
                    <a:pt x="35465" y="29353"/>
                  </a:lnTo>
                  <a:lnTo>
                    <a:pt x="28949" y="22836"/>
                  </a:lnTo>
                  <a:lnTo>
                    <a:pt x="22993" y="22836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" name="Google Shape;387;p13"/>
            <p:cNvGrpSpPr/>
            <p:nvPr/>
          </p:nvGrpSpPr>
          <p:grpSpPr>
            <a:xfrm>
              <a:off x="8193009" y="539516"/>
              <a:ext cx="618213" cy="306426"/>
              <a:chOff x="5989375" y="1843575"/>
              <a:chExt cx="136525" cy="67675"/>
            </a:xfrm>
          </p:grpSpPr>
          <p:sp>
            <p:nvSpPr>
              <p:cNvPr id="388" name="Google Shape;388;p13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3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3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3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3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3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13"/>
            <p:cNvGrpSpPr/>
            <p:nvPr/>
          </p:nvGrpSpPr>
          <p:grpSpPr>
            <a:xfrm>
              <a:off x="8389396" y="1055350"/>
              <a:ext cx="1228886" cy="2188720"/>
              <a:chOff x="8389396" y="1055350"/>
              <a:chExt cx="1228886" cy="2188720"/>
            </a:xfrm>
          </p:grpSpPr>
          <p:sp>
            <p:nvSpPr>
              <p:cNvPr id="397" name="Google Shape;397;p13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3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_1_1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4"/>
          <p:cNvSpPr txBox="1">
            <a:spLocks noGrp="1"/>
          </p:cNvSpPr>
          <p:nvPr>
            <p:ph type="title"/>
          </p:nvPr>
        </p:nvSpPr>
        <p:spPr>
          <a:xfrm>
            <a:off x="4587168" y="3394725"/>
            <a:ext cx="36210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l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l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l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l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l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l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l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401" name="Google Shape;401;p14"/>
          <p:cNvSpPr txBox="1">
            <a:spLocks noGrp="1"/>
          </p:cNvSpPr>
          <p:nvPr>
            <p:ph type="subTitle" idx="1"/>
          </p:nvPr>
        </p:nvSpPr>
        <p:spPr>
          <a:xfrm>
            <a:off x="4587168" y="1310750"/>
            <a:ext cx="3621000" cy="19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402" name="Google Shape;402;p14"/>
          <p:cNvSpPr/>
          <p:nvPr/>
        </p:nvSpPr>
        <p:spPr>
          <a:xfrm rot="10800000" flipH="1">
            <a:off x="-2805872" y="-3374010"/>
            <a:ext cx="6654696" cy="7636707"/>
          </a:xfrm>
          <a:custGeom>
            <a:avLst/>
            <a:gdLst/>
            <a:ahLst/>
            <a:cxnLst/>
            <a:rect l="l" t="t" r="r" b="b"/>
            <a:pathLst>
              <a:path w="71832" h="82432" extrusionOk="0">
                <a:moveTo>
                  <a:pt x="205" y="1"/>
                </a:moveTo>
                <a:lnTo>
                  <a:pt x="1" y="205"/>
                </a:lnTo>
                <a:lnTo>
                  <a:pt x="27924" y="28129"/>
                </a:lnTo>
                <a:lnTo>
                  <a:pt x="27924" y="38728"/>
                </a:lnTo>
                <a:lnTo>
                  <a:pt x="36526" y="47330"/>
                </a:lnTo>
                <a:lnTo>
                  <a:pt x="45629" y="56433"/>
                </a:lnTo>
                <a:lnTo>
                  <a:pt x="71627" y="82431"/>
                </a:lnTo>
                <a:lnTo>
                  <a:pt x="71831" y="82227"/>
                </a:lnTo>
                <a:lnTo>
                  <a:pt x="46493" y="56889"/>
                </a:lnTo>
                <a:lnTo>
                  <a:pt x="46493" y="47935"/>
                </a:lnTo>
                <a:lnTo>
                  <a:pt x="53711" y="40954"/>
                </a:lnTo>
                <a:lnTo>
                  <a:pt x="51481" y="38724"/>
                </a:lnTo>
                <a:lnTo>
                  <a:pt x="37095" y="38724"/>
                </a:lnTo>
                <a:lnTo>
                  <a:pt x="32496" y="34125"/>
                </a:lnTo>
                <a:lnTo>
                  <a:pt x="32496" y="32288"/>
                </a:lnTo>
                <a:lnTo>
                  <a:pt x="27924" y="27712"/>
                </a:lnTo>
                <a:lnTo>
                  <a:pt x="27924" y="27720"/>
                </a:lnTo>
                <a:lnTo>
                  <a:pt x="2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" name="Google Shape;403;p14"/>
          <p:cNvGrpSpPr/>
          <p:nvPr/>
        </p:nvGrpSpPr>
        <p:grpSpPr>
          <a:xfrm>
            <a:off x="6484849" y="3631196"/>
            <a:ext cx="3213277" cy="3529318"/>
            <a:chOff x="6484849" y="3631196"/>
            <a:chExt cx="3213277" cy="3529318"/>
          </a:xfrm>
        </p:grpSpPr>
        <p:sp>
          <p:nvSpPr>
            <p:cNvPr id="404" name="Google Shape;404;p14"/>
            <p:cNvSpPr/>
            <p:nvPr/>
          </p:nvSpPr>
          <p:spPr>
            <a:xfrm>
              <a:off x="7145128" y="3944492"/>
              <a:ext cx="2552998" cy="1507261"/>
            </a:xfrm>
            <a:custGeom>
              <a:avLst/>
              <a:gdLst/>
              <a:ahLst/>
              <a:cxnLst/>
              <a:rect l="l" t="t" r="r" b="b"/>
              <a:pathLst>
                <a:path w="17209" h="10160" extrusionOk="0">
                  <a:moveTo>
                    <a:pt x="13158" y="0"/>
                  </a:moveTo>
                  <a:lnTo>
                    <a:pt x="9820" y="3343"/>
                  </a:lnTo>
                  <a:lnTo>
                    <a:pt x="6778" y="3343"/>
                  </a:lnTo>
                  <a:lnTo>
                    <a:pt x="1" y="10119"/>
                  </a:lnTo>
                  <a:lnTo>
                    <a:pt x="6353" y="10159"/>
                  </a:lnTo>
                  <a:lnTo>
                    <a:pt x="8319" y="8198"/>
                  </a:lnTo>
                  <a:lnTo>
                    <a:pt x="9015" y="8198"/>
                  </a:lnTo>
                  <a:lnTo>
                    <a:pt x="172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" name="Google Shape;405;p14"/>
            <p:cNvGrpSpPr/>
            <p:nvPr/>
          </p:nvGrpSpPr>
          <p:grpSpPr>
            <a:xfrm rot="10800000" flipH="1">
              <a:off x="6484849" y="3631196"/>
              <a:ext cx="2431677" cy="3529318"/>
              <a:chOff x="6769513" y="299393"/>
              <a:chExt cx="1308620" cy="1899525"/>
            </a:xfrm>
          </p:grpSpPr>
          <p:sp>
            <p:nvSpPr>
              <p:cNvPr id="406" name="Google Shape;406;p14"/>
              <p:cNvSpPr/>
              <p:nvPr/>
            </p:nvSpPr>
            <p:spPr>
              <a:xfrm>
                <a:off x="7817889" y="1007055"/>
                <a:ext cx="252070" cy="25207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4564" extrusionOk="0">
                    <a:moveTo>
                      <a:pt x="0" y="1"/>
                    </a:moveTo>
                    <a:lnTo>
                      <a:pt x="0" y="1302"/>
                    </a:lnTo>
                    <a:lnTo>
                      <a:pt x="1629" y="2931"/>
                    </a:lnTo>
                    <a:lnTo>
                      <a:pt x="3263" y="4564"/>
                    </a:lnTo>
                    <a:lnTo>
                      <a:pt x="4563" y="4564"/>
                    </a:lnTo>
                    <a:lnTo>
                      <a:pt x="2282" y="2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4"/>
              <p:cNvSpPr/>
              <p:nvPr/>
            </p:nvSpPr>
            <p:spPr>
              <a:xfrm>
                <a:off x="7983027" y="2137006"/>
                <a:ext cx="72351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4"/>
              <p:cNvSpPr/>
              <p:nvPr/>
            </p:nvSpPr>
            <p:spPr>
              <a:xfrm>
                <a:off x="6769513" y="299393"/>
                <a:ext cx="61968" cy="61747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18" extrusionOk="0">
                    <a:moveTo>
                      <a:pt x="561" y="293"/>
                    </a:moveTo>
                    <a:cubicBezTo>
                      <a:pt x="705" y="293"/>
                      <a:pt x="825" y="413"/>
                      <a:pt x="825" y="557"/>
                    </a:cubicBezTo>
                    <a:cubicBezTo>
                      <a:pt x="825" y="705"/>
                      <a:pt x="705" y="821"/>
                      <a:pt x="561" y="821"/>
                    </a:cubicBezTo>
                    <a:cubicBezTo>
                      <a:pt x="417" y="821"/>
                      <a:pt x="297" y="705"/>
                      <a:pt x="297" y="557"/>
                    </a:cubicBezTo>
                    <a:cubicBezTo>
                      <a:pt x="297" y="413"/>
                      <a:pt x="417" y="293"/>
                      <a:pt x="561" y="293"/>
                    </a:cubicBezTo>
                    <a:close/>
                    <a:moveTo>
                      <a:pt x="554" y="1"/>
                    </a:moveTo>
                    <a:cubicBezTo>
                      <a:pt x="249" y="1"/>
                      <a:pt x="1" y="251"/>
                      <a:pt x="1" y="557"/>
                    </a:cubicBezTo>
                    <a:cubicBezTo>
                      <a:pt x="1" y="865"/>
                      <a:pt x="253" y="1117"/>
                      <a:pt x="561" y="1117"/>
                    </a:cubicBezTo>
                    <a:cubicBezTo>
                      <a:pt x="869" y="1117"/>
                      <a:pt x="1122" y="865"/>
                      <a:pt x="1122" y="557"/>
                    </a:cubicBezTo>
                    <a:cubicBezTo>
                      <a:pt x="1122" y="249"/>
                      <a:pt x="869" y="1"/>
                      <a:pt x="561" y="1"/>
                    </a:cubicBezTo>
                    <a:cubicBezTo>
                      <a:pt x="559" y="1"/>
                      <a:pt x="556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4"/>
              <p:cNvSpPr/>
              <p:nvPr/>
            </p:nvSpPr>
            <p:spPr>
              <a:xfrm>
                <a:off x="6811985" y="339214"/>
                <a:ext cx="1266148" cy="1811765"/>
              </a:xfrm>
              <a:custGeom>
                <a:avLst/>
                <a:gdLst/>
                <a:ahLst/>
                <a:cxnLst/>
                <a:rect l="l" t="t" r="r" b="b"/>
                <a:pathLst>
                  <a:path w="22925" h="32804" extrusionOk="0">
                    <a:moveTo>
                      <a:pt x="208" y="0"/>
                    </a:moveTo>
                    <a:lnTo>
                      <a:pt x="0" y="208"/>
                    </a:lnTo>
                    <a:lnTo>
                      <a:pt x="7878" y="8090"/>
                    </a:lnTo>
                    <a:lnTo>
                      <a:pt x="7922" y="8134"/>
                    </a:lnTo>
                    <a:lnTo>
                      <a:pt x="14170" y="8134"/>
                    </a:lnTo>
                    <a:lnTo>
                      <a:pt x="22628" y="16592"/>
                    </a:lnTo>
                    <a:lnTo>
                      <a:pt x="22628" y="19058"/>
                    </a:lnTo>
                    <a:lnTo>
                      <a:pt x="17385" y="24301"/>
                    </a:lnTo>
                    <a:lnTo>
                      <a:pt x="17385" y="28860"/>
                    </a:lnTo>
                    <a:lnTo>
                      <a:pt x="21323" y="32803"/>
                    </a:lnTo>
                    <a:lnTo>
                      <a:pt x="21532" y="32595"/>
                    </a:lnTo>
                    <a:lnTo>
                      <a:pt x="17681" y="28740"/>
                    </a:lnTo>
                    <a:lnTo>
                      <a:pt x="17681" y="24425"/>
                    </a:lnTo>
                    <a:lnTo>
                      <a:pt x="22925" y="19182"/>
                    </a:lnTo>
                    <a:lnTo>
                      <a:pt x="22925" y="16468"/>
                    </a:lnTo>
                    <a:lnTo>
                      <a:pt x="14334" y="7878"/>
                    </a:lnTo>
                    <a:lnTo>
                      <a:pt x="14290" y="7838"/>
                    </a:lnTo>
                    <a:lnTo>
                      <a:pt x="8046" y="783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4"/>
              <p:cNvSpPr/>
              <p:nvPr/>
            </p:nvSpPr>
            <p:spPr>
              <a:xfrm>
                <a:off x="7397589" y="777575"/>
                <a:ext cx="512976" cy="781781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4155" extrusionOk="0">
                    <a:moveTo>
                      <a:pt x="81" y="1"/>
                    </a:moveTo>
                    <a:lnTo>
                      <a:pt x="1" y="85"/>
                    </a:lnTo>
                    <a:lnTo>
                      <a:pt x="5209" y="5292"/>
                    </a:lnTo>
                    <a:lnTo>
                      <a:pt x="5209" y="10160"/>
                    </a:lnTo>
                    <a:lnTo>
                      <a:pt x="9203" y="14155"/>
                    </a:lnTo>
                    <a:lnTo>
                      <a:pt x="9287" y="14071"/>
                    </a:lnTo>
                    <a:lnTo>
                      <a:pt x="5325" y="10108"/>
                    </a:lnTo>
                    <a:lnTo>
                      <a:pt x="5325" y="5244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4"/>
              <p:cNvSpPr/>
              <p:nvPr/>
            </p:nvSpPr>
            <p:spPr>
              <a:xfrm>
                <a:off x="7777847" y="1417359"/>
                <a:ext cx="273112" cy="431181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7807" extrusionOk="0">
                    <a:moveTo>
                      <a:pt x="4824" y="1"/>
                    </a:moveTo>
                    <a:lnTo>
                      <a:pt x="4824" y="2899"/>
                    </a:lnTo>
                    <a:lnTo>
                      <a:pt x="1" y="7722"/>
                    </a:lnTo>
                    <a:lnTo>
                      <a:pt x="85" y="7806"/>
                    </a:lnTo>
                    <a:lnTo>
                      <a:pt x="4944" y="2951"/>
                    </a:lnTo>
                    <a:lnTo>
                      <a:pt x="49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2" name="Google Shape;412;p14"/>
          <p:cNvGrpSpPr/>
          <p:nvPr/>
        </p:nvGrpSpPr>
        <p:grpSpPr>
          <a:xfrm>
            <a:off x="7545816" y="-192997"/>
            <a:ext cx="2586938" cy="1464987"/>
            <a:chOff x="7545816" y="-192997"/>
            <a:chExt cx="2586938" cy="1464987"/>
          </a:xfrm>
        </p:grpSpPr>
        <p:sp>
          <p:nvSpPr>
            <p:cNvPr id="413" name="Google Shape;413;p14"/>
            <p:cNvSpPr/>
            <p:nvPr/>
          </p:nvSpPr>
          <p:spPr>
            <a:xfrm rot="5400000" flipH="1">
              <a:off x="8106792" y="-753973"/>
              <a:ext cx="1464987" cy="2586938"/>
            </a:xfrm>
            <a:custGeom>
              <a:avLst/>
              <a:gdLst/>
              <a:ahLst/>
              <a:cxnLst/>
              <a:rect l="l" t="t" r="r" b="b"/>
              <a:pathLst>
                <a:path w="9972" h="17609" extrusionOk="0">
                  <a:moveTo>
                    <a:pt x="1" y="0"/>
                  </a:moveTo>
                  <a:lnTo>
                    <a:pt x="1" y="4948"/>
                  </a:lnTo>
                  <a:lnTo>
                    <a:pt x="9720" y="14670"/>
                  </a:lnTo>
                  <a:lnTo>
                    <a:pt x="9720" y="17608"/>
                  </a:lnTo>
                  <a:lnTo>
                    <a:pt x="9972" y="17608"/>
                  </a:lnTo>
                  <a:lnTo>
                    <a:pt x="9972" y="14566"/>
                  </a:lnTo>
                  <a:lnTo>
                    <a:pt x="249" y="4843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14"/>
            <p:cNvGrpSpPr/>
            <p:nvPr/>
          </p:nvGrpSpPr>
          <p:grpSpPr>
            <a:xfrm>
              <a:off x="7545825" y="435764"/>
              <a:ext cx="827314" cy="410158"/>
              <a:chOff x="5989375" y="1843575"/>
              <a:chExt cx="136525" cy="67675"/>
            </a:xfrm>
          </p:grpSpPr>
          <p:sp>
            <p:nvSpPr>
              <p:cNvPr id="415" name="Google Shape;415;p14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4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4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4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4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4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4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4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_1_1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19"/>
          <p:cNvGrpSpPr/>
          <p:nvPr/>
        </p:nvGrpSpPr>
        <p:grpSpPr>
          <a:xfrm>
            <a:off x="5604680" y="538591"/>
            <a:ext cx="6322114" cy="7255046"/>
            <a:chOff x="5604680" y="557027"/>
            <a:chExt cx="6322114" cy="7255046"/>
          </a:xfrm>
        </p:grpSpPr>
        <p:sp>
          <p:nvSpPr>
            <p:cNvPr id="590" name="Google Shape;590;p19"/>
            <p:cNvSpPr/>
            <p:nvPr/>
          </p:nvSpPr>
          <p:spPr>
            <a:xfrm flipH="1">
              <a:off x="5604680" y="557027"/>
              <a:ext cx="6322114" cy="7255046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1" name="Google Shape;591;p19"/>
            <p:cNvGrpSpPr/>
            <p:nvPr/>
          </p:nvGrpSpPr>
          <p:grpSpPr>
            <a:xfrm flipH="1">
              <a:off x="8026530" y="1401565"/>
              <a:ext cx="2381713" cy="3328977"/>
              <a:chOff x="7655072" y="-407632"/>
              <a:chExt cx="2008529" cy="2807368"/>
            </a:xfrm>
          </p:grpSpPr>
          <p:sp>
            <p:nvSpPr>
              <p:cNvPr id="592" name="Google Shape;592;p19"/>
              <p:cNvSpPr/>
              <p:nvPr/>
            </p:nvSpPr>
            <p:spPr>
              <a:xfrm>
                <a:off x="7685059" y="-336851"/>
                <a:ext cx="1930325" cy="2689498"/>
              </a:xfrm>
              <a:custGeom>
                <a:avLst/>
                <a:gdLst/>
                <a:ahLst/>
                <a:cxnLst/>
                <a:rect l="l" t="t" r="r" b="b"/>
                <a:pathLst>
                  <a:path w="32508" h="45293" extrusionOk="0">
                    <a:moveTo>
                      <a:pt x="0" y="1"/>
                    </a:moveTo>
                    <a:lnTo>
                      <a:pt x="0" y="8351"/>
                    </a:lnTo>
                    <a:lnTo>
                      <a:pt x="15447" y="8351"/>
                    </a:lnTo>
                    <a:lnTo>
                      <a:pt x="24998" y="17901"/>
                    </a:lnTo>
                    <a:lnTo>
                      <a:pt x="24998" y="38040"/>
                    </a:lnTo>
                    <a:lnTo>
                      <a:pt x="32251" y="45293"/>
                    </a:lnTo>
                    <a:lnTo>
                      <a:pt x="32507" y="45037"/>
                    </a:lnTo>
                    <a:lnTo>
                      <a:pt x="25358" y="37888"/>
                    </a:lnTo>
                    <a:lnTo>
                      <a:pt x="25358" y="17749"/>
                    </a:lnTo>
                    <a:lnTo>
                      <a:pt x="15651" y="8043"/>
                    </a:lnTo>
                    <a:lnTo>
                      <a:pt x="15595" y="7986"/>
                    </a:lnTo>
                    <a:lnTo>
                      <a:pt x="365" y="7986"/>
                    </a:lnTo>
                    <a:lnTo>
                      <a:pt x="3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9"/>
              <p:cNvSpPr/>
              <p:nvPr/>
            </p:nvSpPr>
            <p:spPr>
              <a:xfrm>
                <a:off x="8734422" y="271200"/>
                <a:ext cx="332350" cy="332528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5600" extrusionOk="0">
                    <a:moveTo>
                      <a:pt x="1" y="0"/>
                    </a:moveTo>
                    <a:lnTo>
                      <a:pt x="1" y="1597"/>
                    </a:lnTo>
                    <a:lnTo>
                      <a:pt x="2002" y="3599"/>
                    </a:lnTo>
                    <a:lnTo>
                      <a:pt x="4004" y="5600"/>
                    </a:lnTo>
                    <a:lnTo>
                      <a:pt x="5597" y="5600"/>
                    </a:lnTo>
                    <a:lnTo>
                      <a:pt x="2799" y="28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9"/>
              <p:cNvSpPr/>
              <p:nvPr/>
            </p:nvSpPr>
            <p:spPr>
              <a:xfrm>
                <a:off x="7655072" y="-407632"/>
                <a:ext cx="81588" cy="81529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9"/>
              <p:cNvSpPr/>
              <p:nvPr/>
            </p:nvSpPr>
            <p:spPr>
              <a:xfrm>
                <a:off x="9568236" y="2317969"/>
                <a:ext cx="95364" cy="81766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1377" extrusionOk="0">
                    <a:moveTo>
                      <a:pt x="917" y="364"/>
                    </a:moveTo>
                    <a:cubicBezTo>
                      <a:pt x="1097" y="364"/>
                      <a:pt x="1242" y="512"/>
                      <a:pt x="1242" y="688"/>
                    </a:cubicBezTo>
                    <a:cubicBezTo>
                      <a:pt x="1242" y="883"/>
                      <a:pt x="1082" y="1012"/>
                      <a:pt x="916" y="1012"/>
                    </a:cubicBezTo>
                    <a:cubicBezTo>
                      <a:pt x="837" y="1012"/>
                      <a:pt x="755" y="982"/>
                      <a:pt x="689" y="916"/>
                    </a:cubicBezTo>
                    <a:cubicBezTo>
                      <a:pt x="485" y="712"/>
                      <a:pt x="629" y="364"/>
                      <a:pt x="917" y="364"/>
                    </a:cubicBezTo>
                    <a:close/>
                    <a:moveTo>
                      <a:pt x="915" y="1"/>
                    </a:moveTo>
                    <a:cubicBezTo>
                      <a:pt x="746" y="1"/>
                      <a:pt x="573" y="63"/>
                      <a:pt x="433" y="203"/>
                    </a:cubicBezTo>
                    <a:cubicBezTo>
                      <a:pt x="1" y="636"/>
                      <a:pt x="309" y="1376"/>
                      <a:pt x="917" y="1376"/>
                    </a:cubicBezTo>
                    <a:cubicBezTo>
                      <a:pt x="1298" y="1372"/>
                      <a:pt x="1606" y="1068"/>
                      <a:pt x="1606" y="688"/>
                    </a:cubicBezTo>
                    <a:cubicBezTo>
                      <a:pt x="1606" y="274"/>
                      <a:pt x="1267" y="1"/>
                      <a:pt x="9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9"/>
              <p:cNvSpPr/>
              <p:nvPr/>
            </p:nvSpPr>
            <p:spPr>
              <a:xfrm>
                <a:off x="7692897" y="-144282"/>
                <a:ext cx="497783" cy="29238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924" extrusionOk="0">
                    <a:moveTo>
                      <a:pt x="100" y="0"/>
                    </a:moveTo>
                    <a:lnTo>
                      <a:pt x="0" y="104"/>
                    </a:lnTo>
                    <a:lnTo>
                      <a:pt x="2498" y="2598"/>
                    </a:lnTo>
                    <a:lnTo>
                      <a:pt x="5957" y="2598"/>
                    </a:lnTo>
                    <a:lnTo>
                      <a:pt x="8282" y="4924"/>
                    </a:lnTo>
                    <a:lnTo>
                      <a:pt x="8382" y="4820"/>
                    </a:lnTo>
                    <a:lnTo>
                      <a:pt x="6017" y="2454"/>
                    </a:lnTo>
                    <a:lnTo>
                      <a:pt x="2558" y="2454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9"/>
            <p:cNvGrpSpPr/>
            <p:nvPr/>
          </p:nvGrpSpPr>
          <p:grpSpPr>
            <a:xfrm flipH="1">
              <a:off x="8235374" y="641977"/>
              <a:ext cx="1029648" cy="1806572"/>
              <a:chOff x="455034" y="-121633"/>
              <a:chExt cx="629947" cy="1105275"/>
            </a:xfrm>
          </p:grpSpPr>
          <p:sp>
            <p:nvSpPr>
              <p:cNvPr id="598" name="Google Shape;598;p19"/>
              <p:cNvSpPr/>
              <p:nvPr/>
            </p:nvSpPr>
            <p:spPr>
              <a:xfrm>
                <a:off x="1007193" y="917077"/>
                <a:ext cx="77788" cy="6656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9"/>
              <p:cNvSpPr/>
              <p:nvPr/>
            </p:nvSpPr>
            <p:spPr>
              <a:xfrm>
                <a:off x="455034" y="-121633"/>
                <a:ext cx="592137" cy="1045622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0" name="Google Shape;600;p19"/>
            <p:cNvGrpSpPr/>
            <p:nvPr/>
          </p:nvGrpSpPr>
          <p:grpSpPr>
            <a:xfrm flipH="1">
              <a:off x="6862715" y="4692498"/>
              <a:ext cx="471865" cy="38050"/>
              <a:chOff x="6298452" y="2390050"/>
              <a:chExt cx="140725" cy="11350"/>
            </a:xfrm>
          </p:grpSpPr>
          <p:sp>
            <p:nvSpPr>
              <p:cNvPr id="601" name="Google Shape;601;p19"/>
              <p:cNvSpPr/>
              <p:nvPr/>
            </p:nvSpPr>
            <p:spPr>
              <a:xfrm>
                <a:off x="6298452" y="2390050"/>
                <a:ext cx="7037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2815" y="453"/>
                    </a:ln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9"/>
              <p:cNvSpPr/>
              <p:nvPr/>
            </p:nvSpPr>
            <p:spPr>
              <a:xfrm>
                <a:off x="6382427" y="2390050"/>
                <a:ext cx="351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454" extrusionOk="0">
                    <a:moveTo>
                      <a:pt x="0" y="1"/>
                    </a:moveTo>
                    <a:lnTo>
                      <a:pt x="0" y="453"/>
                    </a:lnTo>
                    <a:lnTo>
                      <a:pt x="1405" y="453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9"/>
              <p:cNvSpPr/>
              <p:nvPr/>
            </p:nvSpPr>
            <p:spPr>
              <a:xfrm>
                <a:off x="6427952" y="2390050"/>
                <a:ext cx="1122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449" y="453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4" name="Google Shape;604;p19"/>
          <p:cNvGrpSpPr/>
          <p:nvPr/>
        </p:nvGrpSpPr>
        <p:grpSpPr>
          <a:xfrm>
            <a:off x="-2438675" y="1770046"/>
            <a:ext cx="6322101" cy="5677064"/>
            <a:chOff x="-2438675" y="1770046"/>
            <a:chExt cx="6322101" cy="5677064"/>
          </a:xfrm>
        </p:grpSpPr>
        <p:sp>
          <p:nvSpPr>
            <p:cNvPr id="605" name="Google Shape;605;p19"/>
            <p:cNvSpPr/>
            <p:nvPr/>
          </p:nvSpPr>
          <p:spPr>
            <a:xfrm>
              <a:off x="-2438675" y="1770046"/>
              <a:ext cx="6322101" cy="5677064"/>
            </a:xfrm>
            <a:custGeom>
              <a:avLst/>
              <a:gdLst/>
              <a:ahLst/>
              <a:cxnLst/>
              <a:rect l="l" t="t" r="r" b="b"/>
              <a:pathLst>
                <a:path w="71519" h="64222" extrusionOk="0">
                  <a:moveTo>
                    <a:pt x="160" y="0"/>
                  </a:moveTo>
                  <a:lnTo>
                    <a:pt x="0" y="160"/>
                  </a:lnTo>
                  <a:lnTo>
                    <a:pt x="26919" y="27079"/>
                  </a:lnTo>
                  <a:lnTo>
                    <a:pt x="26919" y="27956"/>
                  </a:lnTo>
                  <a:lnTo>
                    <a:pt x="30762" y="31798"/>
                  </a:lnTo>
                  <a:lnTo>
                    <a:pt x="32743" y="31798"/>
                  </a:lnTo>
                  <a:lnTo>
                    <a:pt x="38031" y="37086"/>
                  </a:lnTo>
                  <a:lnTo>
                    <a:pt x="44224" y="37086"/>
                  </a:lnTo>
                  <a:lnTo>
                    <a:pt x="71359" y="64221"/>
                  </a:lnTo>
                  <a:lnTo>
                    <a:pt x="71519" y="64061"/>
                  </a:lnTo>
                  <a:lnTo>
                    <a:pt x="42046" y="34588"/>
                  </a:lnTo>
                  <a:lnTo>
                    <a:pt x="42046" y="33035"/>
                  </a:lnTo>
                  <a:lnTo>
                    <a:pt x="38359" y="29353"/>
                  </a:lnTo>
                  <a:lnTo>
                    <a:pt x="35465" y="29353"/>
                  </a:lnTo>
                  <a:lnTo>
                    <a:pt x="28949" y="22836"/>
                  </a:lnTo>
                  <a:lnTo>
                    <a:pt x="22993" y="22836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6" name="Google Shape;606;p19"/>
            <p:cNvGrpSpPr/>
            <p:nvPr/>
          </p:nvGrpSpPr>
          <p:grpSpPr>
            <a:xfrm rot="-5400000" flipH="1">
              <a:off x="358472" y="2658178"/>
              <a:ext cx="618213" cy="306426"/>
              <a:chOff x="5989375" y="1843575"/>
              <a:chExt cx="136525" cy="67675"/>
            </a:xfrm>
          </p:grpSpPr>
          <p:sp>
            <p:nvSpPr>
              <p:cNvPr id="607" name="Google Shape;607;p19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9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9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9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9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9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9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9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5" name="Google Shape;615;p19"/>
            <p:cNvGrpSpPr/>
            <p:nvPr/>
          </p:nvGrpSpPr>
          <p:grpSpPr>
            <a:xfrm flipH="1">
              <a:off x="-408088" y="3405850"/>
              <a:ext cx="1228886" cy="2188720"/>
              <a:chOff x="8389396" y="1055350"/>
              <a:chExt cx="1228886" cy="2188720"/>
            </a:xfrm>
          </p:grpSpPr>
          <p:sp>
            <p:nvSpPr>
              <p:cNvPr id="616" name="Google Shape;616;p19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9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9"/>
          <p:cNvSpPr txBox="1">
            <a:spLocks noGrp="1"/>
          </p:cNvSpPr>
          <p:nvPr>
            <p:ph type="body" idx="1"/>
          </p:nvPr>
        </p:nvSpPr>
        <p:spPr>
          <a:xfrm>
            <a:off x="1370700" y="1401575"/>
            <a:ext cx="6402600" cy="26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619" name="Google Shape;619;p1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8" name="Google Shape;778;p25"/>
          <p:cNvGrpSpPr/>
          <p:nvPr/>
        </p:nvGrpSpPr>
        <p:grpSpPr>
          <a:xfrm>
            <a:off x="-1296571" y="-620648"/>
            <a:ext cx="3482238" cy="4516379"/>
            <a:chOff x="-1296571" y="-620648"/>
            <a:chExt cx="3482238" cy="4516379"/>
          </a:xfrm>
        </p:grpSpPr>
        <p:sp>
          <p:nvSpPr>
            <p:cNvPr id="779" name="Google Shape;779;p25"/>
            <p:cNvSpPr/>
            <p:nvPr/>
          </p:nvSpPr>
          <p:spPr>
            <a:xfrm>
              <a:off x="-1296571" y="0"/>
              <a:ext cx="3031826" cy="2004580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0" name="Google Shape;780;p25"/>
            <p:cNvGrpSpPr/>
            <p:nvPr/>
          </p:nvGrpSpPr>
          <p:grpSpPr>
            <a:xfrm>
              <a:off x="-941814" y="-620648"/>
              <a:ext cx="3127481" cy="4516379"/>
              <a:chOff x="278245" y="-184325"/>
              <a:chExt cx="2358228" cy="3405504"/>
            </a:xfrm>
          </p:grpSpPr>
          <p:grpSp>
            <p:nvGrpSpPr>
              <p:cNvPr id="781" name="Google Shape;781;p25"/>
              <p:cNvGrpSpPr/>
              <p:nvPr/>
            </p:nvGrpSpPr>
            <p:grpSpPr>
              <a:xfrm>
                <a:off x="278245" y="-184325"/>
                <a:ext cx="2358228" cy="3336759"/>
                <a:chOff x="1181475" y="2041825"/>
                <a:chExt cx="620325" cy="877725"/>
              </a:xfrm>
            </p:grpSpPr>
            <p:sp>
              <p:nvSpPr>
                <p:cNvPr id="782" name="Google Shape;782;p25"/>
                <p:cNvSpPr/>
                <p:nvPr/>
              </p:nvSpPr>
              <p:spPr>
                <a:xfrm>
                  <a:off x="1185375" y="2377350"/>
                  <a:ext cx="119525" cy="1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1" h="4780" extrusionOk="0">
                      <a:moveTo>
                        <a:pt x="4780" y="0"/>
                      </a:moveTo>
                      <a:lnTo>
                        <a:pt x="2390" y="2390"/>
                      </a:lnTo>
                      <a:lnTo>
                        <a:pt x="1" y="4780"/>
                      </a:lnTo>
                      <a:lnTo>
                        <a:pt x="1362" y="4780"/>
                      </a:lnTo>
                      <a:lnTo>
                        <a:pt x="3071" y="3071"/>
                      </a:lnTo>
                      <a:lnTo>
                        <a:pt x="4780" y="1361"/>
                      </a:lnTo>
                      <a:lnTo>
                        <a:pt x="47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25"/>
                <p:cNvSpPr/>
                <p:nvPr/>
              </p:nvSpPr>
              <p:spPr>
                <a:xfrm>
                  <a:off x="1767500" y="2041825"/>
                  <a:ext cx="34300" cy="2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177" extrusionOk="0">
                      <a:moveTo>
                        <a:pt x="782" y="310"/>
                      </a:moveTo>
                      <a:cubicBezTo>
                        <a:pt x="924" y="310"/>
                        <a:pt x="1061" y="421"/>
                        <a:pt x="1061" y="588"/>
                      </a:cubicBezTo>
                      <a:cubicBezTo>
                        <a:pt x="1061" y="741"/>
                        <a:pt x="937" y="865"/>
                        <a:pt x="785" y="865"/>
                      </a:cubicBezTo>
                      <a:cubicBezTo>
                        <a:pt x="537" y="865"/>
                        <a:pt x="413" y="568"/>
                        <a:pt x="589" y="392"/>
                      </a:cubicBezTo>
                      <a:cubicBezTo>
                        <a:pt x="644" y="335"/>
                        <a:pt x="714" y="310"/>
                        <a:pt x="782" y="310"/>
                      </a:cubicBezTo>
                      <a:close/>
                      <a:moveTo>
                        <a:pt x="785" y="0"/>
                      </a:moveTo>
                      <a:cubicBezTo>
                        <a:pt x="260" y="0"/>
                        <a:pt x="0" y="632"/>
                        <a:pt x="369" y="1005"/>
                      </a:cubicBezTo>
                      <a:cubicBezTo>
                        <a:pt x="488" y="1123"/>
                        <a:pt x="635" y="1176"/>
                        <a:pt x="779" y="1176"/>
                      </a:cubicBezTo>
                      <a:cubicBezTo>
                        <a:pt x="1082" y="1176"/>
                        <a:pt x="1372" y="940"/>
                        <a:pt x="1369" y="584"/>
                      </a:cubicBezTo>
                      <a:cubicBezTo>
                        <a:pt x="1369" y="264"/>
                        <a:pt x="1105" y="4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784;p25"/>
                <p:cNvSpPr/>
                <p:nvPr/>
              </p:nvSpPr>
              <p:spPr>
                <a:xfrm>
                  <a:off x="1181475" y="2060725"/>
                  <a:ext cx="600250" cy="8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0" h="34353" extrusionOk="0">
                      <a:moveTo>
                        <a:pt x="23789" y="1"/>
                      </a:moveTo>
                      <a:lnTo>
                        <a:pt x="15584" y="8210"/>
                      </a:lnTo>
                      <a:lnTo>
                        <a:pt x="9043" y="8210"/>
                      </a:lnTo>
                      <a:lnTo>
                        <a:pt x="8995" y="8254"/>
                      </a:lnTo>
                      <a:lnTo>
                        <a:pt x="1" y="17249"/>
                      </a:lnTo>
                      <a:lnTo>
                        <a:pt x="1" y="20091"/>
                      </a:lnTo>
                      <a:lnTo>
                        <a:pt x="5493" y="25583"/>
                      </a:lnTo>
                      <a:lnTo>
                        <a:pt x="5493" y="30098"/>
                      </a:lnTo>
                      <a:lnTo>
                        <a:pt x="1458" y="34137"/>
                      </a:lnTo>
                      <a:lnTo>
                        <a:pt x="1678" y="34353"/>
                      </a:lnTo>
                      <a:lnTo>
                        <a:pt x="5805" y="30226"/>
                      </a:lnTo>
                      <a:lnTo>
                        <a:pt x="5805" y="25454"/>
                      </a:lnTo>
                      <a:lnTo>
                        <a:pt x="313" y="19963"/>
                      </a:lnTo>
                      <a:lnTo>
                        <a:pt x="313" y="17377"/>
                      </a:lnTo>
                      <a:lnTo>
                        <a:pt x="9171" y="8519"/>
                      </a:lnTo>
                      <a:lnTo>
                        <a:pt x="15712" y="8519"/>
                      </a:lnTo>
                      <a:lnTo>
                        <a:pt x="15756" y="8475"/>
                      </a:lnTo>
                      <a:lnTo>
                        <a:pt x="24010" y="221"/>
                      </a:lnTo>
                      <a:lnTo>
                        <a:pt x="2378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25"/>
                <p:cNvSpPr/>
                <p:nvPr/>
              </p:nvSpPr>
              <p:spPr>
                <a:xfrm>
                  <a:off x="1260925" y="2268575"/>
                  <a:ext cx="243200" cy="3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823" extrusionOk="0">
                      <a:moveTo>
                        <a:pt x="9640" y="0"/>
                      </a:moveTo>
                      <a:lnTo>
                        <a:pt x="4148" y="5492"/>
                      </a:lnTo>
                      <a:lnTo>
                        <a:pt x="4148" y="10588"/>
                      </a:lnTo>
                      <a:lnTo>
                        <a:pt x="1" y="14735"/>
                      </a:lnTo>
                      <a:lnTo>
                        <a:pt x="89" y="14823"/>
                      </a:lnTo>
                      <a:lnTo>
                        <a:pt x="4272" y="10640"/>
                      </a:lnTo>
                      <a:lnTo>
                        <a:pt x="4272" y="5544"/>
                      </a:lnTo>
                      <a:lnTo>
                        <a:pt x="9728" y="88"/>
                      </a:lnTo>
                      <a:lnTo>
                        <a:pt x="96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25"/>
                <p:cNvSpPr/>
                <p:nvPr/>
              </p:nvSpPr>
              <p:spPr>
                <a:xfrm>
                  <a:off x="1194400" y="2571875"/>
                  <a:ext cx="129400" cy="2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8175" extrusionOk="0">
                      <a:moveTo>
                        <a:pt x="0" y="1"/>
                      </a:moveTo>
                      <a:lnTo>
                        <a:pt x="0" y="3087"/>
                      </a:lnTo>
                      <a:lnTo>
                        <a:pt x="5088" y="8175"/>
                      </a:lnTo>
                      <a:lnTo>
                        <a:pt x="5176" y="8087"/>
                      </a:lnTo>
                      <a:lnTo>
                        <a:pt x="124" y="303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7" name="Google Shape;787;p25"/>
              <p:cNvSpPr/>
              <p:nvPr/>
            </p:nvSpPr>
            <p:spPr>
              <a:xfrm>
                <a:off x="336260" y="3109317"/>
                <a:ext cx="130395" cy="111862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177" extrusionOk="0">
                    <a:moveTo>
                      <a:pt x="782" y="310"/>
                    </a:moveTo>
                    <a:cubicBezTo>
                      <a:pt x="924" y="310"/>
                      <a:pt x="1061" y="421"/>
                      <a:pt x="1061" y="588"/>
                    </a:cubicBezTo>
                    <a:cubicBezTo>
                      <a:pt x="1061" y="741"/>
                      <a:pt x="937" y="865"/>
                      <a:pt x="785" y="865"/>
                    </a:cubicBezTo>
                    <a:cubicBezTo>
                      <a:pt x="537" y="865"/>
                      <a:pt x="413" y="568"/>
                      <a:pt x="589" y="392"/>
                    </a:cubicBezTo>
                    <a:cubicBezTo>
                      <a:pt x="644" y="335"/>
                      <a:pt x="714" y="310"/>
                      <a:pt x="782" y="310"/>
                    </a:cubicBezTo>
                    <a:close/>
                    <a:moveTo>
                      <a:pt x="785" y="0"/>
                    </a:moveTo>
                    <a:cubicBezTo>
                      <a:pt x="260" y="0"/>
                      <a:pt x="0" y="632"/>
                      <a:pt x="369" y="1005"/>
                    </a:cubicBezTo>
                    <a:cubicBezTo>
                      <a:pt x="488" y="1123"/>
                      <a:pt x="635" y="1176"/>
                      <a:pt x="779" y="1176"/>
                    </a:cubicBezTo>
                    <a:cubicBezTo>
                      <a:pt x="1082" y="1176"/>
                      <a:pt x="1372" y="940"/>
                      <a:pt x="1369" y="584"/>
                    </a:cubicBezTo>
                    <a:cubicBezTo>
                      <a:pt x="1369" y="264"/>
                      <a:pt x="1105" y="4"/>
                      <a:pt x="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8" name="Google Shape;788;p25"/>
          <p:cNvGrpSpPr/>
          <p:nvPr/>
        </p:nvGrpSpPr>
        <p:grpSpPr>
          <a:xfrm>
            <a:off x="5245253" y="-441860"/>
            <a:ext cx="6654696" cy="9380356"/>
            <a:chOff x="5245253" y="-441860"/>
            <a:chExt cx="6654696" cy="9380356"/>
          </a:xfrm>
        </p:grpSpPr>
        <p:sp>
          <p:nvSpPr>
            <p:cNvPr id="789" name="Google Shape;789;p25"/>
            <p:cNvSpPr/>
            <p:nvPr/>
          </p:nvSpPr>
          <p:spPr>
            <a:xfrm rot="10800000" flipH="1">
              <a:off x="5245253" y="1301790"/>
              <a:ext cx="6654696" cy="7636707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0" name="Google Shape;790;p25"/>
            <p:cNvGrpSpPr/>
            <p:nvPr/>
          </p:nvGrpSpPr>
          <p:grpSpPr>
            <a:xfrm flipH="1">
              <a:off x="8418770" y="-441860"/>
              <a:ext cx="2708843" cy="3931638"/>
              <a:chOff x="6769513" y="299393"/>
              <a:chExt cx="1308620" cy="1899525"/>
            </a:xfrm>
          </p:grpSpPr>
          <p:sp>
            <p:nvSpPr>
              <p:cNvPr id="791" name="Google Shape;791;p25"/>
              <p:cNvSpPr/>
              <p:nvPr/>
            </p:nvSpPr>
            <p:spPr>
              <a:xfrm>
                <a:off x="7817889" y="1007055"/>
                <a:ext cx="252070" cy="25207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4564" extrusionOk="0">
                    <a:moveTo>
                      <a:pt x="0" y="1"/>
                    </a:moveTo>
                    <a:lnTo>
                      <a:pt x="0" y="1302"/>
                    </a:lnTo>
                    <a:lnTo>
                      <a:pt x="1629" y="2931"/>
                    </a:lnTo>
                    <a:lnTo>
                      <a:pt x="3263" y="4564"/>
                    </a:lnTo>
                    <a:lnTo>
                      <a:pt x="4563" y="4564"/>
                    </a:lnTo>
                    <a:lnTo>
                      <a:pt x="2282" y="2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5"/>
              <p:cNvSpPr/>
              <p:nvPr/>
            </p:nvSpPr>
            <p:spPr>
              <a:xfrm>
                <a:off x="7983027" y="2137006"/>
                <a:ext cx="72351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5"/>
              <p:cNvSpPr/>
              <p:nvPr/>
            </p:nvSpPr>
            <p:spPr>
              <a:xfrm>
                <a:off x="6769513" y="299393"/>
                <a:ext cx="61968" cy="61747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18" extrusionOk="0">
                    <a:moveTo>
                      <a:pt x="561" y="293"/>
                    </a:moveTo>
                    <a:cubicBezTo>
                      <a:pt x="705" y="293"/>
                      <a:pt x="825" y="413"/>
                      <a:pt x="825" y="557"/>
                    </a:cubicBezTo>
                    <a:cubicBezTo>
                      <a:pt x="825" y="705"/>
                      <a:pt x="705" y="821"/>
                      <a:pt x="561" y="821"/>
                    </a:cubicBezTo>
                    <a:cubicBezTo>
                      <a:pt x="417" y="821"/>
                      <a:pt x="297" y="705"/>
                      <a:pt x="297" y="557"/>
                    </a:cubicBezTo>
                    <a:cubicBezTo>
                      <a:pt x="297" y="413"/>
                      <a:pt x="417" y="293"/>
                      <a:pt x="561" y="293"/>
                    </a:cubicBezTo>
                    <a:close/>
                    <a:moveTo>
                      <a:pt x="554" y="1"/>
                    </a:moveTo>
                    <a:cubicBezTo>
                      <a:pt x="249" y="1"/>
                      <a:pt x="1" y="251"/>
                      <a:pt x="1" y="557"/>
                    </a:cubicBezTo>
                    <a:cubicBezTo>
                      <a:pt x="1" y="865"/>
                      <a:pt x="253" y="1117"/>
                      <a:pt x="561" y="1117"/>
                    </a:cubicBezTo>
                    <a:cubicBezTo>
                      <a:pt x="869" y="1117"/>
                      <a:pt x="1122" y="865"/>
                      <a:pt x="1122" y="557"/>
                    </a:cubicBezTo>
                    <a:cubicBezTo>
                      <a:pt x="1122" y="249"/>
                      <a:pt x="869" y="1"/>
                      <a:pt x="561" y="1"/>
                    </a:cubicBezTo>
                    <a:cubicBezTo>
                      <a:pt x="559" y="1"/>
                      <a:pt x="556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5"/>
              <p:cNvSpPr/>
              <p:nvPr/>
            </p:nvSpPr>
            <p:spPr>
              <a:xfrm>
                <a:off x="6811985" y="339214"/>
                <a:ext cx="1266148" cy="1811765"/>
              </a:xfrm>
              <a:custGeom>
                <a:avLst/>
                <a:gdLst/>
                <a:ahLst/>
                <a:cxnLst/>
                <a:rect l="l" t="t" r="r" b="b"/>
                <a:pathLst>
                  <a:path w="22925" h="32804" extrusionOk="0">
                    <a:moveTo>
                      <a:pt x="208" y="0"/>
                    </a:moveTo>
                    <a:lnTo>
                      <a:pt x="0" y="208"/>
                    </a:lnTo>
                    <a:lnTo>
                      <a:pt x="7878" y="8090"/>
                    </a:lnTo>
                    <a:lnTo>
                      <a:pt x="7922" y="8134"/>
                    </a:lnTo>
                    <a:lnTo>
                      <a:pt x="14170" y="8134"/>
                    </a:lnTo>
                    <a:lnTo>
                      <a:pt x="22628" y="16592"/>
                    </a:lnTo>
                    <a:lnTo>
                      <a:pt x="22628" y="19058"/>
                    </a:lnTo>
                    <a:lnTo>
                      <a:pt x="17385" y="24301"/>
                    </a:lnTo>
                    <a:lnTo>
                      <a:pt x="17385" y="28860"/>
                    </a:lnTo>
                    <a:lnTo>
                      <a:pt x="21323" y="32803"/>
                    </a:lnTo>
                    <a:lnTo>
                      <a:pt x="21532" y="32595"/>
                    </a:lnTo>
                    <a:lnTo>
                      <a:pt x="17681" y="28740"/>
                    </a:lnTo>
                    <a:lnTo>
                      <a:pt x="17681" y="24425"/>
                    </a:lnTo>
                    <a:lnTo>
                      <a:pt x="22925" y="19182"/>
                    </a:lnTo>
                    <a:lnTo>
                      <a:pt x="22925" y="16468"/>
                    </a:lnTo>
                    <a:lnTo>
                      <a:pt x="14334" y="7878"/>
                    </a:lnTo>
                    <a:lnTo>
                      <a:pt x="14290" y="7838"/>
                    </a:lnTo>
                    <a:lnTo>
                      <a:pt x="8046" y="783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5"/>
              <p:cNvSpPr/>
              <p:nvPr/>
            </p:nvSpPr>
            <p:spPr>
              <a:xfrm>
                <a:off x="7397589" y="777575"/>
                <a:ext cx="512976" cy="781781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4155" extrusionOk="0">
                    <a:moveTo>
                      <a:pt x="81" y="1"/>
                    </a:moveTo>
                    <a:lnTo>
                      <a:pt x="1" y="85"/>
                    </a:lnTo>
                    <a:lnTo>
                      <a:pt x="5209" y="5292"/>
                    </a:lnTo>
                    <a:lnTo>
                      <a:pt x="5209" y="10160"/>
                    </a:lnTo>
                    <a:lnTo>
                      <a:pt x="9203" y="14155"/>
                    </a:lnTo>
                    <a:lnTo>
                      <a:pt x="9287" y="14071"/>
                    </a:lnTo>
                    <a:lnTo>
                      <a:pt x="5325" y="10108"/>
                    </a:lnTo>
                    <a:lnTo>
                      <a:pt x="5325" y="5244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5"/>
              <p:cNvSpPr/>
              <p:nvPr/>
            </p:nvSpPr>
            <p:spPr>
              <a:xfrm>
                <a:off x="7777847" y="1417359"/>
                <a:ext cx="273112" cy="431181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7807" extrusionOk="0">
                    <a:moveTo>
                      <a:pt x="4824" y="1"/>
                    </a:moveTo>
                    <a:lnTo>
                      <a:pt x="4824" y="2899"/>
                    </a:lnTo>
                    <a:lnTo>
                      <a:pt x="1" y="7722"/>
                    </a:lnTo>
                    <a:lnTo>
                      <a:pt x="85" y="7806"/>
                    </a:lnTo>
                    <a:lnTo>
                      <a:pt x="4944" y="2951"/>
                    </a:lnTo>
                    <a:lnTo>
                      <a:pt x="49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7" name="Google Shape;797;p25"/>
            <p:cNvSpPr/>
            <p:nvPr/>
          </p:nvSpPr>
          <p:spPr>
            <a:xfrm rot="10800000" flipH="1">
              <a:off x="8322117" y="3604890"/>
              <a:ext cx="1464987" cy="2586938"/>
            </a:xfrm>
            <a:custGeom>
              <a:avLst/>
              <a:gdLst/>
              <a:ahLst/>
              <a:cxnLst/>
              <a:rect l="l" t="t" r="r" b="b"/>
              <a:pathLst>
                <a:path w="9972" h="17609" extrusionOk="0">
                  <a:moveTo>
                    <a:pt x="1" y="0"/>
                  </a:moveTo>
                  <a:lnTo>
                    <a:pt x="1" y="4948"/>
                  </a:lnTo>
                  <a:lnTo>
                    <a:pt x="9720" y="14670"/>
                  </a:lnTo>
                  <a:lnTo>
                    <a:pt x="9720" y="17608"/>
                  </a:lnTo>
                  <a:lnTo>
                    <a:pt x="9972" y="17608"/>
                  </a:lnTo>
                  <a:lnTo>
                    <a:pt x="9972" y="14566"/>
                  </a:lnTo>
                  <a:lnTo>
                    <a:pt x="249" y="4843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5"/>
            <p:cNvSpPr/>
            <p:nvPr/>
          </p:nvSpPr>
          <p:spPr>
            <a:xfrm rot="10800000" flipH="1">
              <a:off x="8796218" y="3575323"/>
              <a:ext cx="727762" cy="727762"/>
            </a:xfrm>
            <a:custGeom>
              <a:avLst/>
              <a:gdLst/>
              <a:ahLst/>
              <a:cxnLst/>
              <a:rect l="l" t="t" r="r" b="b"/>
              <a:pathLst>
                <a:path w="9936" h="9936" fill="none" extrusionOk="0">
                  <a:moveTo>
                    <a:pt x="8170" y="1770"/>
                  </a:moveTo>
                  <a:cubicBezTo>
                    <a:pt x="9936" y="3535"/>
                    <a:pt x="9936" y="6401"/>
                    <a:pt x="8170" y="8170"/>
                  </a:cubicBezTo>
                  <a:cubicBezTo>
                    <a:pt x="6401" y="9935"/>
                    <a:pt x="3535" y="9935"/>
                    <a:pt x="1770" y="8170"/>
                  </a:cubicBezTo>
                  <a:cubicBezTo>
                    <a:pt x="1" y="6401"/>
                    <a:pt x="1" y="3535"/>
                    <a:pt x="1770" y="1770"/>
                  </a:cubicBezTo>
                  <a:cubicBezTo>
                    <a:pt x="3535" y="0"/>
                    <a:pt x="6401" y="0"/>
                    <a:pt x="8170" y="17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miter lim="40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rbitron"/>
              <a:buNone/>
              <a:defRPr sz="30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7" r:id="rId4"/>
    <p:sldLayoutId id="2147483658" r:id="rId5"/>
    <p:sldLayoutId id="2147483659" r:id="rId6"/>
    <p:sldLayoutId id="2147483660" r:id="rId7"/>
    <p:sldLayoutId id="2147483665" r:id="rId8"/>
    <p:sldLayoutId id="2147483671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30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9" name="Google Shape;829;p30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0" name="Google Shape;830;p30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1" name="Google Shape;831;p30"/>
          <p:cNvSpPr txBox="1">
            <a:spLocks noGrp="1"/>
          </p:cNvSpPr>
          <p:nvPr>
            <p:ph type="ctrTitle"/>
          </p:nvPr>
        </p:nvSpPr>
        <p:spPr>
          <a:xfrm>
            <a:off x="1296150" y="1110046"/>
            <a:ext cx="6551700" cy="21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/>
              <a:t>IOT Project</a:t>
            </a:r>
            <a:br>
              <a:rPr lang="en" sz="5400" dirty="0"/>
            </a:br>
            <a:r>
              <a:rPr lang="en" sz="2400" dirty="0"/>
              <a:t>Distance sensor</a:t>
            </a:r>
            <a:endParaRPr sz="4000" dirty="0"/>
          </a:p>
        </p:txBody>
      </p:sp>
      <p:sp>
        <p:nvSpPr>
          <p:cNvPr id="832" name="Google Shape;832;p30"/>
          <p:cNvSpPr txBox="1">
            <a:spLocks noGrp="1"/>
          </p:cNvSpPr>
          <p:nvPr>
            <p:ph type="subTitle" idx="1"/>
          </p:nvPr>
        </p:nvSpPr>
        <p:spPr>
          <a:xfrm>
            <a:off x="170353" y="2798129"/>
            <a:ext cx="7551607" cy="20397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Students</a:t>
            </a:r>
            <a:r>
              <a:rPr lang="en-SA" sz="1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name:</a:t>
            </a:r>
            <a:endParaRPr lang="en-US" sz="1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Renad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Aladwani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Shahad Alharbi                       </a:t>
            </a:r>
          </a:p>
          <a:p>
            <a:pPr algn="l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2005857                                                         2113525</a:t>
            </a:r>
          </a:p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</a:p>
        </p:txBody>
      </p:sp>
      <p:grpSp>
        <p:nvGrpSpPr>
          <p:cNvPr id="833" name="Google Shape;833;p30"/>
          <p:cNvGrpSpPr/>
          <p:nvPr/>
        </p:nvGrpSpPr>
        <p:grpSpPr>
          <a:xfrm>
            <a:off x="888012" y="1440674"/>
            <a:ext cx="300359" cy="299855"/>
            <a:chOff x="1466575" y="2391250"/>
            <a:chExt cx="59575" cy="59475"/>
          </a:xfrm>
        </p:grpSpPr>
        <p:sp>
          <p:nvSpPr>
            <p:cNvPr id="834" name="Google Shape;834;p30"/>
            <p:cNvSpPr/>
            <p:nvPr/>
          </p:nvSpPr>
          <p:spPr>
            <a:xfrm>
              <a:off x="1491600" y="2391250"/>
              <a:ext cx="9425" cy="59475"/>
            </a:xfrm>
            <a:custGeom>
              <a:avLst/>
              <a:gdLst/>
              <a:ahLst/>
              <a:cxnLst/>
              <a:rect l="l" t="t" r="r" b="b"/>
              <a:pathLst>
                <a:path w="377" h="2379" extrusionOk="0">
                  <a:moveTo>
                    <a:pt x="0" y="1"/>
                  </a:moveTo>
                  <a:lnTo>
                    <a:pt x="0" y="2379"/>
                  </a:lnTo>
                  <a:lnTo>
                    <a:pt x="377" y="237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1466575" y="2416275"/>
              <a:ext cx="59575" cy="9425"/>
            </a:xfrm>
            <a:custGeom>
              <a:avLst/>
              <a:gdLst/>
              <a:ahLst/>
              <a:cxnLst/>
              <a:rect l="l" t="t" r="r" b="b"/>
              <a:pathLst>
                <a:path w="2383" h="377" extrusionOk="0">
                  <a:moveTo>
                    <a:pt x="1" y="1"/>
                  </a:moveTo>
                  <a:lnTo>
                    <a:pt x="1" y="377"/>
                  </a:lnTo>
                  <a:lnTo>
                    <a:pt x="2382" y="37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C33561C-FA81-AEEC-DC3A-B4D0491F630D}"/>
              </a:ext>
            </a:extLst>
          </p:cNvPr>
          <p:cNvSpPr txBox="1"/>
          <p:nvPr/>
        </p:nvSpPr>
        <p:spPr>
          <a:xfrm>
            <a:off x="170353" y="4344681"/>
            <a:ext cx="803939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23850">
              <a:buClr>
                <a:srgbClr val="FC2E12"/>
              </a:buClr>
              <a:buSzPts val="1500"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83536">
                    <a:lumMod val="7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Lama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383536">
                    <a:lumMod val="7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Almalki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83536">
                    <a:lumMod val="7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                                             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383536">
                    <a:lumMod val="7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Souad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83536">
                    <a:lumMod val="7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Ridwan                                         </a:t>
            </a:r>
          </a:p>
          <a:p>
            <a:pPr marL="457200" indent="-323850">
              <a:buClr>
                <a:srgbClr val="FC2E12"/>
              </a:buClr>
              <a:buSzPts val="1500"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83536">
                    <a:lumMod val="7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2111750                                                         2115094</a:t>
            </a:r>
            <a:endParaRPr kumimoji="0" lang="en-SA" sz="1600" b="0" i="0" u="none" strike="noStrike" kern="0" cap="none" spc="0" normalizeH="0" baseline="0" noProof="0" dirty="0">
              <a:ln>
                <a:noFill/>
              </a:ln>
              <a:solidFill>
                <a:srgbClr val="383536">
                  <a:lumMod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457200" marR="0" lvl="0" indent="-3238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2E12"/>
              </a:buClr>
              <a:buSzPts val="1500"/>
              <a:buFont typeface="Roboto"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383536">
                  <a:lumMod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457200" marR="0" lvl="0" indent="-3238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2E12"/>
              </a:buClr>
              <a:buSzPts val="1500"/>
              <a:buFont typeface="Roboto"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383536">
                  <a:lumMod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46"/>
          <p:cNvSpPr txBox="1">
            <a:spLocks noGrp="1"/>
          </p:cNvSpPr>
          <p:nvPr>
            <p:ph type="title"/>
          </p:nvPr>
        </p:nvSpPr>
        <p:spPr>
          <a:xfrm>
            <a:off x="1278194" y="1483990"/>
            <a:ext cx="6596656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Connect hardware with software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3651045" y="904568"/>
            <a:ext cx="4893480" cy="3708386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73" name="Google Shape;873;p34"/>
          <p:cNvGrpSpPr/>
          <p:nvPr/>
        </p:nvGrpSpPr>
        <p:grpSpPr>
          <a:xfrm>
            <a:off x="3651045" y="4785038"/>
            <a:ext cx="3605161" cy="94632"/>
            <a:chOff x="819025" y="3822075"/>
            <a:chExt cx="891450" cy="25125"/>
          </a:xfrm>
        </p:grpSpPr>
        <p:sp>
          <p:nvSpPr>
            <p:cNvPr id="874" name="Google Shape;874;p34"/>
            <p:cNvSpPr/>
            <p:nvPr/>
          </p:nvSpPr>
          <p:spPr>
            <a:xfrm>
              <a:off x="819025" y="3822375"/>
              <a:ext cx="891450" cy="24825"/>
            </a:xfrm>
            <a:custGeom>
              <a:avLst/>
              <a:gdLst/>
              <a:ahLst/>
              <a:cxnLst/>
              <a:rect l="l" t="t" r="r" b="b"/>
              <a:pathLst>
                <a:path w="35658" h="993" extrusionOk="0">
                  <a:moveTo>
                    <a:pt x="12093" y="0"/>
                  </a:moveTo>
                  <a:lnTo>
                    <a:pt x="11244" y="849"/>
                  </a:lnTo>
                  <a:lnTo>
                    <a:pt x="0" y="849"/>
                  </a:lnTo>
                  <a:lnTo>
                    <a:pt x="0" y="993"/>
                  </a:lnTo>
                  <a:lnTo>
                    <a:pt x="11304" y="993"/>
                  </a:lnTo>
                  <a:lnTo>
                    <a:pt x="12153" y="144"/>
                  </a:lnTo>
                  <a:lnTo>
                    <a:pt x="35658" y="144"/>
                  </a:lnTo>
                  <a:lnTo>
                    <a:pt x="35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1235525" y="3823575"/>
              <a:ext cx="134825" cy="14025"/>
            </a:xfrm>
            <a:custGeom>
              <a:avLst/>
              <a:gdLst/>
              <a:ahLst/>
              <a:cxnLst/>
              <a:rect l="l" t="t" r="r" b="b"/>
              <a:pathLst>
                <a:path w="5393" h="561" extrusionOk="0">
                  <a:moveTo>
                    <a:pt x="5348" y="0"/>
                  </a:moveTo>
                  <a:lnTo>
                    <a:pt x="4852" y="497"/>
                  </a:lnTo>
                  <a:lnTo>
                    <a:pt x="509" y="497"/>
                  </a:lnTo>
                  <a:lnTo>
                    <a:pt x="44" y="32"/>
                  </a:lnTo>
                  <a:lnTo>
                    <a:pt x="0" y="80"/>
                  </a:lnTo>
                  <a:lnTo>
                    <a:pt x="481" y="561"/>
                  </a:lnTo>
                  <a:lnTo>
                    <a:pt x="4876" y="561"/>
                  </a:lnTo>
                  <a:lnTo>
                    <a:pt x="5392" y="48"/>
                  </a:lnTo>
                  <a:lnTo>
                    <a:pt x="5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1027875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1042475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9" y="0"/>
                  </a:moveTo>
                  <a:lnTo>
                    <a:pt x="1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1057100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16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10717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10863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466987" y="731354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Code application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DD4D81-9D5B-0804-6277-23509ABF3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800" y="960122"/>
            <a:ext cx="4783539" cy="357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224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4336025" y="295253"/>
            <a:ext cx="4503175" cy="1920964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411271" y="791390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Code application</a:t>
            </a:r>
            <a:endParaRPr lang="en-US" sz="3200" dirty="0"/>
          </a:p>
        </p:txBody>
      </p:sp>
      <p:sp>
        <p:nvSpPr>
          <p:cNvPr id="2" name="Google Shape;870;p34">
            <a:extLst>
              <a:ext uri="{FF2B5EF4-FFF2-40B4-BE49-F238E27FC236}">
                <a16:creationId xmlns:a16="http://schemas.microsoft.com/office/drawing/2014/main" id="{0DB51BAA-E941-892B-D343-6C952C58AD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232" y="1550514"/>
            <a:ext cx="3508524" cy="6435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Matching channel ID and API key in the code and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Thingspeak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53C8F-266E-7F54-7389-A430BC11C3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974"/>
          <a:stretch/>
        </p:blipFill>
        <p:spPr>
          <a:xfrm>
            <a:off x="350822" y="2645603"/>
            <a:ext cx="4426904" cy="18878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509BC2-BC26-27DA-15FA-A3E5E73EAC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2144" y="321425"/>
            <a:ext cx="4398296" cy="1828041"/>
          </a:xfrm>
          <a:prstGeom prst="rect">
            <a:avLst/>
          </a:prstGeom>
        </p:spPr>
      </p:pic>
      <p:sp>
        <p:nvSpPr>
          <p:cNvPr id="9" name="Google Shape;869;p34">
            <a:extLst>
              <a:ext uri="{FF2B5EF4-FFF2-40B4-BE49-F238E27FC236}">
                <a16:creationId xmlns:a16="http://schemas.microsoft.com/office/drawing/2014/main" id="{691FB154-2D18-1FB9-80B1-AA30FA6715A0}"/>
              </a:ext>
            </a:extLst>
          </p:cNvPr>
          <p:cNvSpPr/>
          <p:nvPr/>
        </p:nvSpPr>
        <p:spPr>
          <a:xfrm>
            <a:off x="324463" y="2611499"/>
            <a:ext cx="4503175" cy="1920964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870;p34">
            <a:extLst>
              <a:ext uri="{FF2B5EF4-FFF2-40B4-BE49-F238E27FC236}">
                <a16:creationId xmlns:a16="http://schemas.microsoft.com/office/drawing/2014/main" id="{36CF6B30-B627-7CB9-9830-1B92ABE5D8B7}"/>
              </a:ext>
            </a:extLst>
          </p:cNvPr>
          <p:cNvSpPr txBox="1">
            <a:spLocks/>
          </p:cNvSpPr>
          <p:nvPr/>
        </p:nvSpPr>
        <p:spPr>
          <a:xfrm>
            <a:off x="7780640" y="2087195"/>
            <a:ext cx="3511801" cy="64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14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Thingspeak</a:t>
            </a:r>
            <a:r>
              <a:rPr lang="en-US" sz="14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sp>
        <p:nvSpPr>
          <p:cNvPr id="11" name="Google Shape;870;p34">
            <a:extLst>
              <a:ext uri="{FF2B5EF4-FFF2-40B4-BE49-F238E27FC236}">
                <a16:creationId xmlns:a16="http://schemas.microsoft.com/office/drawing/2014/main" id="{7E250B50-8E27-C5BF-55BB-489E01365E8C}"/>
              </a:ext>
            </a:extLst>
          </p:cNvPr>
          <p:cNvSpPr txBox="1">
            <a:spLocks/>
          </p:cNvSpPr>
          <p:nvPr/>
        </p:nvSpPr>
        <p:spPr>
          <a:xfrm>
            <a:off x="4198513" y="4404548"/>
            <a:ext cx="3511801" cy="64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14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693316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4336025" y="295253"/>
            <a:ext cx="4503175" cy="1920964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411271" y="791390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Code application</a:t>
            </a:r>
            <a:endParaRPr lang="en-US" sz="3200" dirty="0"/>
          </a:p>
        </p:txBody>
      </p:sp>
      <p:sp>
        <p:nvSpPr>
          <p:cNvPr id="2" name="Google Shape;870;p34">
            <a:extLst>
              <a:ext uri="{FF2B5EF4-FFF2-40B4-BE49-F238E27FC236}">
                <a16:creationId xmlns:a16="http://schemas.microsoft.com/office/drawing/2014/main" id="{0DB51BAA-E941-892B-D343-6C952C58AD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231" y="1550514"/>
            <a:ext cx="4086153" cy="6435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Matching the key in the code and IFTTT</a:t>
            </a:r>
          </a:p>
        </p:txBody>
      </p:sp>
      <p:sp>
        <p:nvSpPr>
          <p:cNvPr id="9" name="Google Shape;869;p34">
            <a:extLst>
              <a:ext uri="{FF2B5EF4-FFF2-40B4-BE49-F238E27FC236}">
                <a16:creationId xmlns:a16="http://schemas.microsoft.com/office/drawing/2014/main" id="{691FB154-2D18-1FB9-80B1-AA30FA6715A0}"/>
              </a:ext>
            </a:extLst>
          </p:cNvPr>
          <p:cNvSpPr/>
          <p:nvPr/>
        </p:nvSpPr>
        <p:spPr>
          <a:xfrm>
            <a:off x="324463" y="2611499"/>
            <a:ext cx="4503175" cy="1920964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870;p34">
            <a:extLst>
              <a:ext uri="{FF2B5EF4-FFF2-40B4-BE49-F238E27FC236}">
                <a16:creationId xmlns:a16="http://schemas.microsoft.com/office/drawing/2014/main" id="{36CF6B30-B627-7CB9-9830-1B92ABE5D8B7}"/>
              </a:ext>
            </a:extLst>
          </p:cNvPr>
          <p:cNvSpPr txBox="1">
            <a:spLocks/>
          </p:cNvSpPr>
          <p:nvPr/>
        </p:nvSpPr>
        <p:spPr>
          <a:xfrm>
            <a:off x="7780640" y="2087195"/>
            <a:ext cx="3511801" cy="64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14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IFTTT </a:t>
            </a:r>
          </a:p>
        </p:txBody>
      </p:sp>
      <p:sp>
        <p:nvSpPr>
          <p:cNvPr id="11" name="Google Shape;870;p34">
            <a:extLst>
              <a:ext uri="{FF2B5EF4-FFF2-40B4-BE49-F238E27FC236}">
                <a16:creationId xmlns:a16="http://schemas.microsoft.com/office/drawing/2014/main" id="{7E250B50-8E27-C5BF-55BB-489E01365E8C}"/>
              </a:ext>
            </a:extLst>
          </p:cNvPr>
          <p:cNvSpPr txBox="1">
            <a:spLocks/>
          </p:cNvSpPr>
          <p:nvPr/>
        </p:nvSpPr>
        <p:spPr>
          <a:xfrm>
            <a:off x="4198513" y="4404548"/>
            <a:ext cx="3511801" cy="64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22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14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540E66-40ED-D806-B4EA-F59118F05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00" y="295253"/>
            <a:ext cx="4437625" cy="18943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4A9C9C-05A1-4B2A-60ED-0D84B6594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240" y="2647729"/>
            <a:ext cx="4434348" cy="183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15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3906683" y="1474837"/>
            <a:ext cx="4211484" cy="2869367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" name="Google Shape;873;p34"/>
          <p:cNvGrpSpPr/>
          <p:nvPr/>
        </p:nvGrpSpPr>
        <p:grpSpPr>
          <a:xfrm>
            <a:off x="3906683" y="4484112"/>
            <a:ext cx="3605161" cy="94632"/>
            <a:chOff x="819025" y="3822075"/>
            <a:chExt cx="891450" cy="25125"/>
          </a:xfrm>
        </p:grpSpPr>
        <p:sp>
          <p:nvSpPr>
            <p:cNvPr id="874" name="Google Shape;874;p34"/>
            <p:cNvSpPr/>
            <p:nvPr/>
          </p:nvSpPr>
          <p:spPr>
            <a:xfrm>
              <a:off x="819025" y="3822375"/>
              <a:ext cx="891450" cy="24825"/>
            </a:xfrm>
            <a:custGeom>
              <a:avLst/>
              <a:gdLst/>
              <a:ahLst/>
              <a:cxnLst/>
              <a:rect l="l" t="t" r="r" b="b"/>
              <a:pathLst>
                <a:path w="35658" h="993" extrusionOk="0">
                  <a:moveTo>
                    <a:pt x="12093" y="0"/>
                  </a:moveTo>
                  <a:lnTo>
                    <a:pt x="11244" y="849"/>
                  </a:lnTo>
                  <a:lnTo>
                    <a:pt x="0" y="849"/>
                  </a:lnTo>
                  <a:lnTo>
                    <a:pt x="0" y="993"/>
                  </a:lnTo>
                  <a:lnTo>
                    <a:pt x="11304" y="993"/>
                  </a:lnTo>
                  <a:lnTo>
                    <a:pt x="12153" y="144"/>
                  </a:lnTo>
                  <a:lnTo>
                    <a:pt x="35658" y="144"/>
                  </a:lnTo>
                  <a:lnTo>
                    <a:pt x="35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1235525" y="3823575"/>
              <a:ext cx="134825" cy="14025"/>
            </a:xfrm>
            <a:custGeom>
              <a:avLst/>
              <a:gdLst/>
              <a:ahLst/>
              <a:cxnLst/>
              <a:rect l="l" t="t" r="r" b="b"/>
              <a:pathLst>
                <a:path w="5393" h="561" extrusionOk="0">
                  <a:moveTo>
                    <a:pt x="5348" y="0"/>
                  </a:moveTo>
                  <a:lnTo>
                    <a:pt x="4852" y="497"/>
                  </a:lnTo>
                  <a:lnTo>
                    <a:pt x="509" y="497"/>
                  </a:lnTo>
                  <a:lnTo>
                    <a:pt x="44" y="32"/>
                  </a:lnTo>
                  <a:lnTo>
                    <a:pt x="0" y="80"/>
                  </a:lnTo>
                  <a:lnTo>
                    <a:pt x="481" y="561"/>
                  </a:lnTo>
                  <a:lnTo>
                    <a:pt x="4876" y="561"/>
                  </a:lnTo>
                  <a:lnTo>
                    <a:pt x="5392" y="48"/>
                  </a:lnTo>
                  <a:lnTo>
                    <a:pt x="5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1027875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1042475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9" y="0"/>
                  </a:moveTo>
                  <a:lnTo>
                    <a:pt x="1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1057100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16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10717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10863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466987" y="731354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Connect hardware with software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D12504-28BD-4F84-C997-615EED9C593C}"/>
              </a:ext>
            </a:extLst>
          </p:cNvPr>
          <p:cNvSpPr txBox="1"/>
          <p:nvPr/>
        </p:nvSpPr>
        <p:spPr>
          <a:xfrm>
            <a:off x="683341" y="2620692"/>
            <a:ext cx="6469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Thingspeak</a:t>
            </a:r>
            <a:endParaRPr lang="en-US" sz="2400" b="1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F017C10-EC47-99DC-B6A0-CC82878386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91" t="35364" r="46918" b="18822"/>
          <a:stretch/>
        </p:blipFill>
        <p:spPr>
          <a:xfrm>
            <a:off x="3929624" y="1500455"/>
            <a:ext cx="4116439" cy="279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89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3906683" y="1474837"/>
            <a:ext cx="3195925" cy="2869367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" name="Google Shape;873;p34"/>
          <p:cNvGrpSpPr/>
          <p:nvPr/>
        </p:nvGrpSpPr>
        <p:grpSpPr>
          <a:xfrm>
            <a:off x="3906683" y="4484111"/>
            <a:ext cx="3195925" cy="123747"/>
            <a:chOff x="819025" y="3822075"/>
            <a:chExt cx="891450" cy="25125"/>
          </a:xfrm>
        </p:grpSpPr>
        <p:sp>
          <p:nvSpPr>
            <p:cNvPr id="874" name="Google Shape;874;p34"/>
            <p:cNvSpPr/>
            <p:nvPr/>
          </p:nvSpPr>
          <p:spPr>
            <a:xfrm>
              <a:off x="819025" y="3822375"/>
              <a:ext cx="891450" cy="24825"/>
            </a:xfrm>
            <a:custGeom>
              <a:avLst/>
              <a:gdLst/>
              <a:ahLst/>
              <a:cxnLst/>
              <a:rect l="l" t="t" r="r" b="b"/>
              <a:pathLst>
                <a:path w="35658" h="993" extrusionOk="0">
                  <a:moveTo>
                    <a:pt x="12093" y="0"/>
                  </a:moveTo>
                  <a:lnTo>
                    <a:pt x="11244" y="849"/>
                  </a:lnTo>
                  <a:lnTo>
                    <a:pt x="0" y="849"/>
                  </a:lnTo>
                  <a:lnTo>
                    <a:pt x="0" y="993"/>
                  </a:lnTo>
                  <a:lnTo>
                    <a:pt x="11304" y="993"/>
                  </a:lnTo>
                  <a:lnTo>
                    <a:pt x="12153" y="144"/>
                  </a:lnTo>
                  <a:lnTo>
                    <a:pt x="35658" y="144"/>
                  </a:lnTo>
                  <a:lnTo>
                    <a:pt x="35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1235525" y="3823575"/>
              <a:ext cx="134825" cy="14025"/>
            </a:xfrm>
            <a:custGeom>
              <a:avLst/>
              <a:gdLst/>
              <a:ahLst/>
              <a:cxnLst/>
              <a:rect l="l" t="t" r="r" b="b"/>
              <a:pathLst>
                <a:path w="5393" h="561" extrusionOk="0">
                  <a:moveTo>
                    <a:pt x="5348" y="0"/>
                  </a:moveTo>
                  <a:lnTo>
                    <a:pt x="4852" y="497"/>
                  </a:lnTo>
                  <a:lnTo>
                    <a:pt x="509" y="497"/>
                  </a:lnTo>
                  <a:lnTo>
                    <a:pt x="44" y="32"/>
                  </a:lnTo>
                  <a:lnTo>
                    <a:pt x="0" y="80"/>
                  </a:lnTo>
                  <a:lnTo>
                    <a:pt x="481" y="561"/>
                  </a:lnTo>
                  <a:lnTo>
                    <a:pt x="4876" y="561"/>
                  </a:lnTo>
                  <a:lnTo>
                    <a:pt x="5392" y="48"/>
                  </a:lnTo>
                  <a:lnTo>
                    <a:pt x="5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1027875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1042475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9" y="0"/>
                  </a:moveTo>
                  <a:lnTo>
                    <a:pt x="1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1057100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16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10717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10863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466987" y="731354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Connect hardware with software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D12504-28BD-4F84-C997-615EED9C593C}"/>
              </a:ext>
            </a:extLst>
          </p:cNvPr>
          <p:cNvSpPr txBox="1"/>
          <p:nvPr/>
        </p:nvSpPr>
        <p:spPr>
          <a:xfrm>
            <a:off x="671870" y="2565370"/>
            <a:ext cx="6469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IFTTT</a:t>
            </a:r>
            <a:endParaRPr lang="en-US" sz="2400" b="1" dirty="0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D3AD107-58EC-0DF6-3DFA-B4763BF74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05" r="18946" b="27522"/>
          <a:stretch/>
        </p:blipFill>
        <p:spPr>
          <a:xfrm>
            <a:off x="3946839" y="1526792"/>
            <a:ext cx="3042508" cy="27654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84B036-C877-16CF-5F16-E4CA17BF15D4}"/>
              </a:ext>
            </a:extLst>
          </p:cNvPr>
          <p:cNvSpPr txBox="1"/>
          <p:nvPr/>
        </p:nvSpPr>
        <p:spPr>
          <a:xfrm>
            <a:off x="4154502" y="2170042"/>
            <a:ext cx="980128" cy="71134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27B103-122C-489E-8829-EFBCBF125D44}"/>
              </a:ext>
            </a:extLst>
          </p:cNvPr>
          <p:cNvSpPr txBox="1"/>
          <p:nvPr/>
        </p:nvSpPr>
        <p:spPr>
          <a:xfrm>
            <a:off x="4487965" y="1968657"/>
            <a:ext cx="980128" cy="71134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726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3028335" y="1316130"/>
            <a:ext cx="4906296" cy="3096018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" name="Google Shape;873;p34"/>
          <p:cNvGrpSpPr/>
          <p:nvPr/>
        </p:nvGrpSpPr>
        <p:grpSpPr>
          <a:xfrm>
            <a:off x="3028335" y="4578293"/>
            <a:ext cx="3195925" cy="123747"/>
            <a:chOff x="819025" y="3822075"/>
            <a:chExt cx="891450" cy="25125"/>
          </a:xfrm>
        </p:grpSpPr>
        <p:sp>
          <p:nvSpPr>
            <p:cNvPr id="874" name="Google Shape;874;p34"/>
            <p:cNvSpPr/>
            <p:nvPr/>
          </p:nvSpPr>
          <p:spPr>
            <a:xfrm>
              <a:off x="819025" y="3822375"/>
              <a:ext cx="891450" cy="24825"/>
            </a:xfrm>
            <a:custGeom>
              <a:avLst/>
              <a:gdLst/>
              <a:ahLst/>
              <a:cxnLst/>
              <a:rect l="l" t="t" r="r" b="b"/>
              <a:pathLst>
                <a:path w="35658" h="993" extrusionOk="0">
                  <a:moveTo>
                    <a:pt x="12093" y="0"/>
                  </a:moveTo>
                  <a:lnTo>
                    <a:pt x="11244" y="849"/>
                  </a:lnTo>
                  <a:lnTo>
                    <a:pt x="0" y="849"/>
                  </a:lnTo>
                  <a:lnTo>
                    <a:pt x="0" y="993"/>
                  </a:lnTo>
                  <a:lnTo>
                    <a:pt x="11304" y="993"/>
                  </a:lnTo>
                  <a:lnTo>
                    <a:pt x="12153" y="144"/>
                  </a:lnTo>
                  <a:lnTo>
                    <a:pt x="35658" y="144"/>
                  </a:lnTo>
                  <a:lnTo>
                    <a:pt x="35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1235525" y="3823575"/>
              <a:ext cx="134825" cy="14025"/>
            </a:xfrm>
            <a:custGeom>
              <a:avLst/>
              <a:gdLst/>
              <a:ahLst/>
              <a:cxnLst/>
              <a:rect l="l" t="t" r="r" b="b"/>
              <a:pathLst>
                <a:path w="5393" h="561" extrusionOk="0">
                  <a:moveTo>
                    <a:pt x="5348" y="0"/>
                  </a:moveTo>
                  <a:lnTo>
                    <a:pt x="4852" y="497"/>
                  </a:lnTo>
                  <a:lnTo>
                    <a:pt x="509" y="497"/>
                  </a:lnTo>
                  <a:lnTo>
                    <a:pt x="44" y="32"/>
                  </a:lnTo>
                  <a:lnTo>
                    <a:pt x="0" y="80"/>
                  </a:lnTo>
                  <a:lnTo>
                    <a:pt x="481" y="561"/>
                  </a:lnTo>
                  <a:lnTo>
                    <a:pt x="4876" y="561"/>
                  </a:lnTo>
                  <a:lnTo>
                    <a:pt x="5392" y="48"/>
                  </a:lnTo>
                  <a:lnTo>
                    <a:pt x="5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1027875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1042475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9" y="0"/>
                  </a:moveTo>
                  <a:lnTo>
                    <a:pt x="1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1057100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16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10717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10863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466987" y="731354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Demo video</a:t>
            </a:r>
            <a:endParaRPr lang="en-US" sz="3200" dirty="0"/>
          </a:p>
        </p:txBody>
      </p:sp>
      <p:pic>
        <p:nvPicPr>
          <p:cNvPr id="5" name="video_2023-05-28_21-08-00">
            <a:hlinkClick r:id="" action="ppaction://media"/>
            <a:extLst>
              <a:ext uri="{FF2B5EF4-FFF2-40B4-BE49-F238E27FC236}">
                <a16:creationId xmlns:a16="http://schemas.microsoft.com/office/drawing/2014/main" id="{328025B2-F04E-0014-4376-993D825D9A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3993795" y="468347"/>
            <a:ext cx="2975376" cy="479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51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51"/>
          <p:cNvSpPr txBox="1">
            <a:spLocks noGrp="1"/>
          </p:cNvSpPr>
          <p:nvPr>
            <p:ph type="body" idx="1"/>
          </p:nvPr>
        </p:nvSpPr>
        <p:spPr>
          <a:xfrm>
            <a:off x="972124" y="1827641"/>
            <a:ext cx="7606152" cy="26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Century Gothic"/>
              </a:rPr>
              <a:t>Repeatedly sending emails</a:t>
            </a:r>
          </a:p>
          <a:p>
            <a:endParaRPr lang="en-US" sz="18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Century Gothic"/>
              </a:rPr>
              <a:t>The delay in email delivery</a:t>
            </a:r>
          </a:p>
          <a:p>
            <a:pPr marL="127000" indent="0">
              <a:buNone/>
            </a:pPr>
            <a:endParaRPr lang="en-US" sz="1800" dirty="0">
              <a:solidFill>
                <a:schemeClr val="accent1">
                  <a:lumMod val="50000"/>
                </a:schemeClr>
              </a:solidFill>
              <a:latin typeface="Century Gothic"/>
            </a:endParaRPr>
          </a:p>
          <a:p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Century Gothic"/>
              </a:rPr>
              <a:t>The slow response of the </a:t>
            </a:r>
          </a:p>
          <a:p>
            <a:pPr marL="127000" indent="0" algn="ctr">
              <a:buNone/>
            </a:pPr>
            <a:endParaRPr lang="en-US" sz="1600" dirty="0"/>
          </a:p>
        </p:txBody>
      </p:sp>
      <p:sp>
        <p:nvSpPr>
          <p:cNvPr id="1214" name="Google Shape;1214;p51"/>
          <p:cNvSpPr txBox="1">
            <a:spLocks noGrp="1"/>
          </p:cNvSpPr>
          <p:nvPr>
            <p:ph type="title"/>
          </p:nvPr>
        </p:nvSpPr>
        <p:spPr>
          <a:xfrm>
            <a:off x="290658" y="1082413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1"/>
                </a:solidFill>
              </a:rPr>
              <a:t>What issues are we dealing with?</a:t>
            </a:r>
          </a:p>
        </p:txBody>
      </p:sp>
    </p:spTree>
    <p:extLst>
      <p:ext uri="{BB962C8B-B14F-4D97-AF65-F5344CB8AC3E}">
        <p14:creationId xmlns:p14="http://schemas.microsoft.com/office/powerpoint/2010/main" val="1843738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44"/>
          <p:cNvSpPr txBox="1">
            <a:spLocks noGrp="1"/>
          </p:cNvSpPr>
          <p:nvPr>
            <p:ph type="title"/>
          </p:nvPr>
        </p:nvSpPr>
        <p:spPr>
          <a:xfrm>
            <a:off x="1712135" y="1756480"/>
            <a:ext cx="5719729" cy="12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 dirty="0"/>
            </a:br>
            <a:r>
              <a:rPr lang="en-US" sz="3600" dirty="0"/>
              <a:t>We are grateful for your listening</a:t>
            </a:r>
            <a:endParaRPr lang="en" sz="3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32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47" name="Google Shape;847;p32"/>
          <p:cNvSpPr txBox="1">
            <a:spLocks noGrp="1"/>
          </p:cNvSpPr>
          <p:nvPr>
            <p:ph type="title"/>
          </p:nvPr>
        </p:nvSpPr>
        <p:spPr>
          <a:xfrm>
            <a:off x="210087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48" name="Google Shape;848;p32"/>
          <p:cNvSpPr txBox="1">
            <a:spLocks noGrp="1"/>
          </p:cNvSpPr>
          <p:nvPr>
            <p:ph type="subTitle" idx="1"/>
          </p:nvPr>
        </p:nvSpPr>
        <p:spPr>
          <a:xfrm>
            <a:off x="1234025" y="1849391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IDEA</a:t>
            </a:r>
            <a:endParaRPr dirty="0"/>
          </a:p>
        </p:txBody>
      </p:sp>
      <p:sp>
        <p:nvSpPr>
          <p:cNvPr id="849" name="Google Shape;849;p32"/>
          <p:cNvSpPr txBox="1">
            <a:spLocks noGrp="1"/>
          </p:cNvSpPr>
          <p:nvPr>
            <p:ph type="subTitle" idx="2"/>
          </p:nvPr>
        </p:nvSpPr>
        <p:spPr>
          <a:xfrm>
            <a:off x="1234025" y="2277556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description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 in real life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Sensor type</a:t>
            </a:r>
          </a:p>
        </p:txBody>
      </p:sp>
      <p:sp>
        <p:nvSpPr>
          <p:cNvPr id="850" name="Google Shape;850;p32"/>
          <p:cNvSpPr txBox="1">
            <a:spLocks noGrp="1"/>
          </p:cNvSpPr>
          <p:nvPr>
            <p:ph type="title" idx="3"/>
          </p:nvPr>
        </p:nvSpPr>
        <p:spPr>
          <a:xfrm>
            <a:off x="595832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51" name="Google Shape;851;p32"/>
          <p:cNvSpPr txBox="1">
            <a:spLocks noGrp="1"/>
          </p:cNvSpPr>
          <p:nvPr>
            <p:ph type="subTitle" idx="4"/>
          </p:nvPr>
        </p:nvSpPr>
        <p:spPr>
          <a:xfrm>
            <a:off x="5091475" y="1849391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FLOW OF WORK</a:t>
            </a:r>
          </a:p>
        </p:txBody>
      </p:sp>
      <p:sp>
        <p:nvSpPr>
          <p:cNvPr id="852" name="Google Shape;852;p32"/>
          <p:cNvSpPr txBox="1">
            <a:spLocks noGrp="1"/>
          </p:cNvSpPr>
          <p:nvPr>
            <p:ph type="subTitle" idx="5"/>
          </p:nvPr>
        </p:nvSpPr>
        <p:spPr>
          <a:xfrm>
            <a:off x="5004225" y="2249636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tx1"/>
              </a:buClr>
              <a:buFontTx/>
              <a:buChar char="-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Hardware</a:t>
            </a:r>
          </a:p>
          <a:p>
            <a:pPr marL="285750" indent="-285750">
              <a:buClr>
                <a:schemeClr val="tx1"/>
              </a:buClr>
              <a:buFontTx/>
              <a:buChar char="-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Software</a:t>
            </a:r>
            <a:endParaRPr lang="en-SA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53" name="Google Shape;853;p32"/>
          <p:cNvSpPr txBox="1">
            <a:spLocks noGrp="1"/>
          </p:cNvSpPr>
          <p:nvPr>
            <p:ph type="title" idx="6"/>
          </p:nvPr>
        </p:nvSpPr>
        <p:spPr>
          <a:xfrm>
            <a:off x="2100875" y="3268870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854" name="Google Shape;854;p32"/>
          <p:cNvSpPr txBox="1">
            <a:spLocks noGrp="1"/>
          </p:cNvSpPr>
          <p:nvPr>
            <p:ph type="subTitle" idx="7"/>
          </p:nvPr>
        </p:nvSpPr>
        <p:spPr>
          <a:xfrm>
            <a:off x="1092393" y="3763455"/>
            <a:ext cx="3755869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FACED PROPLEMS</a:t>
            </a:r>
          </a:p>
        </p:txBody>
      </p:sp>
      <p:sp>
        <p:nvSpPr>
          <p:cNvPr id="855" name="Google Shape;855;p32"/>
          <p:cNvSpPr txBox="1">
            <a:spLocks noGrp="1"/>
          </p:cNvSpPr>
          <p:nvPr>
            <p:ph type="subTitle" idx="8"/>
          </p:nvPr>
        </p:nvSpPr>
        <p:spPr>
          <a:xfrm>
            <a:off x="1234025" y="4163700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Description of the Challenges </a:t>
            </a:r>
          </a:p>
        </p:txBody>
      </p:sp>
      <p:sp>
        <p:nvSpPr>
          <p:cNvPr id="856" name="Google Shape;856;p32"/>
          <p:cNvSpPr txBox="1">
            <a:spLocks noGrp="1"/>
          </p:cNvSpPr>
          <p:nvPr>
            <p:ph type="title" idx="13"/>
          </p:nvPr>
        </p:nvSpPr>
        <p:spPr>
          <a:xfrm>
            <a:off x="5958325" y="3286320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857" name="Google Shape;857;p32"/>
          <p:cNvSpPr txBox="1">
            <a:spLocks noGrp="1"/>
          </p:cNvSpPr>
          <p:nvPr>
            <p:ph type="subTitle" idx="14"/>
          </p:nvPr>
        </p:nvSpPr>
        <p:spPr>
          <a:xfrm>
            <a:off x="5091475" y="3763455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</a:t>
            </a:r>
          </a:p>
        </p:txBody>
      </p:sp>
      <p:sp>
        <p:nvSpPr>
          <p:cNvPr id="858" name="Google Shape;858;p32"/>
          <p:cNvSpPr txBox="1">
            <a:spLocks noGrp="1"/>
          </p:cNvSpPr>
          <p:nvPr>
            <p:ph type="subTitle" idx="15"/>
          </p:nvPr>
        </p:nvSpPr>
        <p:spPr>
          <a:xfrm>
            <a:off x="5091475" y="4163700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 video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3"/>
          <p:cNvSpPr txBox="1">
            <a:spLocks noGrp="1"/>
          </p:cNvSpPr>
          <p:nvPr>
            <p:ph type="subTitle" idx="1"/>
          </p:nvPr>
        </p:nvSpPr>
        <p:spPr>
          <a:xfrm>
            <a:off x="713370" y="2347452"/>
            <a:ext cx="4732500" cy="11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indent="-457200">
              <a:buFont typeface="Wingdings" pitchFamily="2" charset="2"/>
              <a:buChar char="q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Oswald"/>
              </a:rPr>
              <a:t>Estimate the distance between the sensor and any object. </a:t>
            </a:r>
            <a:endParaRPr lang="en-US" sz="1600" dirty="0">
              <a:solidFill>
                <a:schemeClr val="accent1">
                  <a:lumMod val="50000"/>
                </a:schemeClr>
              </a:solidFill>
              <a:latin typeface="Oswald" pitchFamily="2" charset="77"/>
            </a:endParaRPr>
          </a:p>
          <a:p>
            <a:pPr marL="457200" indent="-457200">
              <a:buFont typeface="Wingdings" pitchFamily="2" charset="2"/>
              <a:buChar char="q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Oswald"/>
              </a:rPr>
              <a:t>when the object is closer than 10 cm An alert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Oswald"/>
                <a:cs typeface="Aharoni"/>
              </a:rPr>
              <a:t>will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Oswald"/>
              </a:rPr>
              <a:t> start to make sounds and it automatically will send an email.</a:t>
            </a:r>
          </a:p>
        </p:txBody>
      </p:sp>
      <p:sp>
        <p:nvSpPr>
          <p:cNvPr id="864" name="Google Shape;864;p33"/>
          <p:cNvSpPr txBox="1">
            <a:spLocks noGrp="1"/>
          </p:cNvSpPr>
          <p:nvPr>
            <p:ph type="title"/>
          </p:nvPr>
        </p:nvSpPr>
        <p:spPr>
          <a:xfrm>
            <a:off x="713370" y="1697025"/>
            <a:ext cx="47325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 IDEA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3340478" y="1517445"/>
            <a:ext cx="4902232" cy="2923458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0" name="Google Shape;870;p34"/>
          <p:cNvSpPr txBox="1">
            <a:spLocks noGrp="1"/>
          </p:cNvSpPr>
          <p:nvPr>
            <p:ph type="title"/>
          </p:nvPr>
        </p:nvSpPr>
        <p:spPr>
          <a:xfrm>
            <a:off x="140930" y="1822245"/>
            <a:ext cx="3836090" cy="6080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automobile self-parking technology </a:t>
            </a:r>
          </a:p>
        </p:txBody>
      </p:sp>
      <p:grpSp>
        <p:nvGrpSpPr>
          <p:cNvPr id="873" name="Google Shape;873;p34"/>
          <p:cNvGrpSpPr/>
          <p:nvPr/>
        </p:nvGrpSpPr>
        <p:grpSpPr>
          <a:xfrm>
            <a:off x="3311962" y="4585294"/>
            <a:ext cx="3293462" cy="92817"/>
            <a:chOff x="819025" y="3822075"/>
            <a:chExt cx="891450" cy="25125"/>
          </a:xfrm>
        </p:grpSpPr>
        <p:sp>
          <p:nvSpPr>
            <p:cNvPr id="874" name="Google Shape;874;p34"/>
            <p:cNvSpPr/>
            <p:nvPr/>
          </p:nvSpPr>
          <p:spPr>
            <a:xfrm>
              <a:off x="819025" y="3822375"/>
              <a:ext cx="891450" cy="24825"/>
            </a:xfrm>
            <a:custGeom>
              <a:avLst/>
              <a:gdLst/>
              <a:ahLst/>
              <a:cxnLst/>
              <a:rect l="l" t="t" r="r" b="b"/>
              <a:pathLst>
                <a:path w="35658" h="993" extrusionOk="0">
                  <a:moveTo>
                    <a:pt x="12093" y="0"/>
                  </a:moveTo>
                  <a:lnTo>
                    <a:pt x="11244" y="849"/>
                  </a:lnTo>
                  <a:lnTo>
                    <a:pt x="0" y="849"/>
                  </a:lnTo>
                  <a:lnTo>
                    <a:pt x="0" y="993"/>
                  </a:lnTo>
                  <a:lnTo>
                    <a:pt x="11304" y="993"/>
                  </a:lnTo>
                  <a:lnTo>
                    <a:pt x="12153" y="144"/>
                  </a:lnTo>
                  <a:lnTo>
                    <a:pt x="35658" y="144"/>
                  </a:lnTo>
                  <a:lnTo>
                    <a:pt x="35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1235525" y="3823575"/>
              <a:ext cx="134825" cy="14025"/>
            </a:xfrm>
            <a:custGeom>
              <a:avLst/>
              <a:gdLst/>
              <a:ahLst/>
              <a:cxnLst/>
              <a:rect l="l" t="t" r="r" b="b"/>
              <a:pathLst>
                <a:path w="5393" h="561" extrusionOk="0">
                  <a:moveTo>
                    <a:pt x="5348" y="0"/>
                  </a:moveTo>
                  <a:lnTo>
                    <a:pt x="4852" y="497"/>
                  </a:lnTo>
                  <a:lnTo>
                    <a:pt x="509" y="497"/>
                  </a:lnTo>
                  <a:lnTo>
                    <a:pt x="44" y="32"/>
                  </a:lnTo>
                  <a:lnTo>
                    <a:pt x="0" y="80"/>
                  </a:lnTo>
                  <a:lnTo>
                    <a:pt x="481" y="561"/>
                  </a:lnTo>
                  <a:lnTo>
                    <a:pt x="4876" y="561"/>
                  </a:lnTo>
                  <a:lnTo>
                    <a:pt x="5392" y="48"/>
                  </a:lnTo>
                  <a:lnTo>
                    <a:pt x="5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1027875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1042475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9" y="0"/>
                  </a:moveTo>
                  <a:lnTo>
                    <a:pt x="1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1057100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16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10717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10863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511277" y="637852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Applications in real life</a:t>
            </a:r>
            <a:endParaRPr lang="en-US" sz="3200" dirty="0"/>
          </a:p>
        </p:txBody>
      </p:sp>
      <p:pic>
        <p:nvPicPr>
          <p:cNvPr id="3" name="Picture 4" descr="Best How To Drive Automatic GIFs | Gfycat">
            <a:extLst>
              <a:ext uri="{FF2B5EF4-FFF2-40B4-BE49-F238E27FC236}">
                <a16:creationId xmlns:a16="http://schemas.microsoft.com/office/drawing/2014/main" id="{580BAA7A-F38B-BD63-BB2E-D7F919A71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3717" y="1602434"/>
            <a:ext cx="4775753" cy="2749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773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3340478" y="1517445"/>
            <a:ext cx="4902232" cy="2562942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0" name="Google Shape;870;p34"/>
          <p:cNvSpPr txBox="1">
            <a:spLocks noGrp="1"/>
          </p:cNvSpPr>
          <p:nvPr>
            <p:ph type="title"/>
          </p:nvPr>
        </p:nvSpPr>
        <p:spPr>
          <a:xfrm>
            <a:off x="140930" y="1822245"/>
            <a:ext cx="3836090" cy="6080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liquid level measurement</a:t>
            </a:r>
          </a:p>
        </p:txBody>
      </p:sp>
      <p:grpSp>
        <p:nvGrpSpPr>
          <p:cNvPr id="873" name="Google Shape;873;p34"/>
          <p:cNvGrpSpPr/>
          <p:nvPr/>
        </p:nvGrpSpPr>
        <p:grpSpPr>
          <a:xfrm>
            <a:off x="3340478" y="4215800"/>
            <a:ext cx="3293462" cy="92817"/>
            <a:chOff x="819025" y="3822075"/>
            <a:chExt cx="891450" cy="25125"/>
          </a:xfrm>
        </p:grpSpPr>
        <p:sp>
          <p:nvSpPr>
            <p:cNvPr id="874" name="Google Shape;874;p34"/>
            <p:cNvSpPr/>
            <p:nvPr/>
          </p:nvSpPr>
          <p:spPr>
            <a:xfrm>
              <a:off x="819025" y="3822375"/>
              <a:ext cx="891450" cy="24825"/>
            </a:xfrm>
            <a:custGeom>
              <a:avLst/>
              <a:gdLst/>
              <a:ahLst/>
              <a:cxnLst/>
              <a:rect l="l" t="t" r="r" b="b"/>
              <a:pathLst>
                <a:path w="35658" h="993" extrusionOk="0">
                  <a:moveTo>
                    <a:pt x="12093" y="0"/>
                  </a:moveTo>
                  <a:lnTo>
                    <a:pt x="11244" y="849"/>
                  </a:lnTo>
                  <a:lnTo>
                    <a:pt x="0" y="849"/>
                  </a:lnTo>
                  <a:lnTo>
                    <a:pt x="0" y="993"/>
                  </a:lnTo>
                  <a:lnTo>
                    <a:pt x="11304" y="993"/>
                  </a:lnTo>
                  <a:lnTo>
                    <a:pt x="12153" y="144"/>
                  </a:lnTo>
                  <a:lnTo>
                    <a:pt x="35658" y="144"/>
                  </a:lnTo>
                  <a:lnTo>
                    <a:pt x="35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1235525" y="3823575"/>
              <a:ext cx="134825" cy="14025"/>
            </a:xfrm>
            <a:custGeom>
              <a:avLst/>
              <a:gdLst/>
              <a:ahLst/>
              <a:cxnLst/>
              <a:rect l="l" t="t" r="r" b="b"/>
              <a:pathLst>
                <a:path w="5393" h="561" extrusionOk="0">
                  <a:moveTo>
                    <a:pt x="5348" y="0"/>
                  </a:moveTo>
                  <a:lnTo>
                    <a:pt x="4852" y="497"/>
                  </a:lnTo>
                  <a:lnTo>
                    <a:pt x="509" y="497"/>
                  </a:lnTo>
                  <a:lnTo>
                    <a:pt x="44" y="32"/>
                  </a:lnTo>
                  <a:lnTo>
                    <a:pt x="0" y="80"/>
                  </a:lnTo>
                  <a:lnTo>
                    <a:pt x="481" y="561"/>
                  </a:lnTo>
                  <a:lnTo>
                    <a:pt x="4876" y="561"/>
                  </a:lnTo>
                  <a:lnTo>
                    <a:pt x="5392" y="48"/>
                  </a:lnTo>
                  <a:lnTo>
                    <a:pt x="5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1027875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1042475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9" y="0"/>
                  </a:moveTo>
                  <a:lnTo>
                    <a:pt x="1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1057100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16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10717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10863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511277" y="637852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Applications in real life</a:t>
            </a:r>
            <a:endParaRPr 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98C4B2-6EF6-24A5-2D69-E8DB028D7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0101" y="1652858"/>
            <a:ext cx="4651459" cy="227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94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504784" y="1517445"/>
            <a:ext cx="3694443" cy="2562942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0" name="Google Shape;870;p34"/>
          <p:cNvSpPr txBox="1">
            <a:spLocks noGrp="1"/>
          </p:cNvSpPr>
          <p:nvPr>
            <p:ph type="title"/>
          </p:nvPr>
        </p:nvSpPr>
        <p:spPr>
          <a:xfrm>
            <a:off x="4747410" y="2371827"/>
            <a:ext cx="3836090" cy="6080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ULTRASONIC SENSOR</a:t>
            </a:r>
          </a:p>
        </p:txBody>
      </p:sp>
      <p:grpSp>
        <p:nvGrpSpPr>
          <p:cNvPr id="873" name="Google Shape;873;p34"/>
          <p:cNvGrpSpPr/>
          <p:nvPr/>
        </p:nvGrpSpPr>
        <p:grpSpPr>
          <a:xfrm>
            <a:off x="504784" y="4215800"/>
            <a:ext cx="3353973" cy="92817"/>
            <a:chOff x="819025" y="3822075"/>
            <a:chExt cx="891450" cy="25125"/>
          </a:xfrm>
        </p:grpSpPr>
        <p:sp>
          <p:nvSpPr>
            <p:cNvPr id="874" name="Google Shape;874;p34"/>
            <p:cNvSpPr/>
            <p:nvPr/>
          </p:nvSpPr>
          <p:spPr>
            <a:xfrm>
              <a:off x="819025" y="3822375"/>
              <a:ext cx="891450" cy="24825"/>
            </a:xfrm>
            <a:custGeom>
              <a:avLst/>
              <a:gdLst/>
              <a:ahLst/>
              <a:cxnLst/>
              <a:rect l="l" t="t" r="r" b="b"/>
              <a:pathLst>
                <a:path w="35658" h="993" extrusionOk="0">
                  <a:moveTo>
                    <a:pt x="12093" y="0"/>
                  </a:moveTo>
                  <a:lnTo>
                    <a:pt x="11244" y="849"/>
                  </a:lnTo>
                  <a:lnTo>
                    <a:pt x="0" y="849"/>
                  </a:lnTo>
                  <a:lnTo>
                    <a:pt x="0" y="993"/>
                  </a:lnTo>
                  <a:lnTo>
                    <a:pt x="11304" y="993"/>
                  </a:lnTo>
                  <a:lnTo>
                    <a:pt x="12153" y="144"/>
                  </a:lnTo>
                  <a:lnTo>
                    <a:pt x="35658" y="144"/>
                  </a:lnTo>
                  <a:lnTo>
                    <a:pt x="35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1235525" y="3823575"/>
              <a:ext cx="134825" cy="14025"/>
            </a:xfrm>
            <a:custGeom>
              <a:avLst/>
              <a:gdLst/>
              <a:ahLst/>
              <a:cxnLst/>
              <a:rect l="l" t="t" r="r" b="b"/>
              <a:pathLst>
                <a:path w="5393" h="561" extrusionOk="0">
                  <a:moveTo>
                    <a:pt x="5348" y="0"/>
                  </a:moveTo>
                  <a:lnTo>
                    <a:pt x="4852" y="497"/>
                  </a:lnTo>
                  <a:lnTo>
                    <a:pt x="509" y="497"/>
                  </a:lnTo>
                  <a:lnTo>
                    <a:pt x="44" y="32"/>
                  </a:lnTo>
                  <a:lnTo>
                    <a:pt x="0" y="80"/>
                  </a:lnTo>
                  <a:lnTo>
                    <a:pt x="481" y="561"/>
                  </a:lnTo>
                  <a:lnTo>
                    <a:pt x="4876" y="561"/>
                  </a:lnTo>
                  <a:lnTo>
                    <a:pt x="5392" y="48"/>
                  </a:lnTo>
                  <a:lnTo>
                    <a:pt x="5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1027875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1042475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9" y="0"/>
                  </a:moveTo>
                  <a:lnTo>
                    <a:pt x="1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1057100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16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10717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10863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511277" y="637852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SENSOR TYEP: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34FEB-4AE3-BDB3-07FC-99D30902E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97" y="1745868"/>
            <a:ext cx="3091068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929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4"/>
          <p:cNvSpPr/>
          <p:nvPr/>
        </p:nvSpPr>
        <p:spPr>
          <a:xfrm>
            <a:off x="504784" y="1517445"/>
            <a:ext cx="3694443" cy="2562942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0" name="Google Shape;870;p34"/>
          <p:cNvSpPr txBox="1">
            <a:spLocks noGrp="1"/>
          </p:cNvSpPr>
          <p:nvPr>
            <p:ph type="title"/>
          </p:nvPr>
        </p:nvSpPr>
        <p:spPr>
          <a:xfrm>
            <a:off x="4747410" y="2371827"/>
            <a:ext cx="3836090" cy="6080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its work ?</a:t>
            </a:r>
          </a:p>
        </p:txBody>
      </p:sp>
      <p:grpSp>
        <p:nvGrpSpPr>
          <p:cNvPr id="873" name="Google Shape;873;p34"/>
          <p:cNvGrpSpPr/>
          <p:nvPr/>
        </p:nvGrpSpPr>
        <p:grpSpPr>
          <a:xfrm>
            <a:off x="504784" y="4215800"/>
            <a:ext cx="3353973" cy="92817"/>
            <a:chOff x="819025" y="3822075"/>
            <a:chExt cx="891450" cy="25125"/>
          </a:xfrm>
        </p:grpSpPr>
        <p:sp>
          <p:nvSpPr>
            <p:cNvPr id="874" name="Google Shape;874;p34"/>
            <p:cNvSpPr/>
            <p:nvPr/>
          </p:nvSpPr>
          <p:spPr>
            <a:xfrm>
              <a:off x="819025" y="3822375"/>
              <a:ext cx="891450" cy="24825"/>
            </a:xfrm>
            <a:custGeom>
              <a:avLst/>
              <a:gdLst/>
              <a:ahLst/>
              <a:cxnLst/>
              <a:rect l="l" t="t" r="r" b="b"/>
              <a:pathLst>
                <a:path w="35658" h="993" extrusionOk="0">
                  <a:moveTo>
                    <a:pt x="12093" y="0"/>
                  </a:moveTo>
                  <a:lnTo>
                    <a:pt x="11244" y="849"/>
                  </a:lnTo>
                  <a:lnTo>
                    <a:pt x="0" y="849"/>
                  </a:lnTo>
                  <a:lnTo>
                    <a:pt x="0" y="993"/>
                  </a:lnTo>
                  <a:lnTo>
                    <a:pt x="11304" y="993"/>
                  </a:lnTo>
                  <a:lnTo>
                    <a:pt x="12153" y="144"/>
                  </a:lnTo>
                  <a:lnTo>
                    <a:pt x="35658" y="144"/>
                  </a:lnTo>
                  <a:lnTo>
                    <a:pt x="35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1235525" y="3823575"/>
              <a:ext cx="134825" cy="14025"/>
            </a:xfrm>
            <a:custGeom>
              <a:avLst/>
              <a:gdLst/>
              <a:ahLst/>
              <a:cxnLst/>
              <a:rect l="l" t="t" r="r" b="b"/>
              <a:pathLst>
                <a:path w="5393" h="561" extrusionOk="0">
                  <a:moveTo>
                    <a:pt x="5348" y="0"/>
                  </a:moveTo>
                  <a:lnTo>
                    <a:pt x="4852" y="497"/>
                  </a:lnTo>
                  <a:lnTo>
                    <a:pt x="509" y="497"/>
                  </a:lnTo>
                  <a:lnTo>
                    <a:pt x="44" y="32"/>
                  </a:lnTo>
                  <a:lnTo>
                    <a:pt x="0" y="80"/>
                  </a:lnTo>
                  <a:lnTo>
                    <a:pt x="481" y="561"/>
                  </a:lnTo>
                  <a:lnTo>
                    <a:pt x="4876" y="561"/>
                  </a:lnTo>
                  <a:lnTo>
                    <a:pt x="5392" y="48"/>
                  </a:lnTo>
                  <a:lnTo>
                    <a:pt x="5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1027875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1042475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9" y="0"/>
                  </a:moveTo>
                  <a:lnTo>
                    <a:pt x="1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1057100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16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10717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10863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3E84FCE-D9DC-A008-0416-F04C5C4A52DD}"/>
              </a:ext>
            </a:extLst>
          </p:cNvPr>
          <p:cNvSpPr txBox="1"/>
          <p:nvPr/>
        </p:nvSpPr>
        <p:spPr>
          <a:xfrm>
            <a:off x="511277" y="637852"/>
            <a:ext cx="6469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Oswald" pitchFamily="2" charset="77"/>
              </a:rPr>
              <a:t>SENSOR TYEP:</a:t>
            </a:r>
            <a:endParaRPr lang="en-US" sz="3200" dirty="0"/>
          </a:p>
        </p:txBody>
      </p:sp>
      <p:pic>
        <p:nvPicPr>
          <p:cNvPr id="1026" name="Picture 2" descr="What is Ultrasonic Sensor: Working Principle &amp; Applications – Robocraze">
            <a:extLst>
              <a:ext uri="{FF2B5EF4-FFF2-40B4-BE49-F238E27FC236}">
                <a16:creationId xmlns:a16="http://schemas.microsoft.com/office/drawing/2014/main" id="{E3ADA8FB-9C33-BA2D-7B39-3BBA3CA25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18" y="1550219"/>
            <a:ext cx="3630813" cy="248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7655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51"/>
          <p:cNvSpPr txBox="1">
            <a:spLocks noGrp="1"/>
          </p:cNvSpPr>
          <p:nvPr>
            <p:ph type="body" idx="1"/>
          </p:nvPr>
        </p:nvSpPr>
        <p:spPr>
          <a:xfrm>
            <a:off x="768924" y="1591666"/>
            <a:ext cx="7606152" cy="26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3350" lvl="0" indent="0" algn="ctr" rtl="0"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sz="1800" dirty="0"/>
              <a:t>The Distance sensor has fourth parties , positive party , ground party , trigger party and echo party. The trigger and ego parties we connected with the node MCU.</a:t>
            </a:r>
          </a:p>
          <a:p>
            <a:pPr marL="133350" lvl="0" indent="0" algn="ctr" rtl="0"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lang="en-US" sz="1800" dirty="0"/>
          </a:p>
          <a:p>
            <a:pPr marL="133350" lvl="0" indent="0" algn="ctr" rtl="0"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sz="1800" dirty="0"/>
              <a:t>One of the buzzer party connected with node MCU and the other one connected with the ground.</a:t>
            </a:r>
          </a:p>
        </p:txBody>
      </p:sp>
      <p:sp>
        <p:nvSpPr>
          <p:cNvPr id="1214" name="Google Shape;1214;p51"/>
          <p:cNvSpPr txBox="1">
            <a:spLocks noGrp="1"/>
          </p:cNvSpPr>
          <p:nvPr>
            <p:ph type="title"/>
          </p:nvPr>
        </p:nvSpPr>
        <p:spPr>
          <a:xfrm>
            <a:off x="690503" y="551471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1"/>
                </a:solidFill>
              </a:rPr>
              <a:t>Connect hardware with software</a:t>
            </a:r>
            <a:endParaRPr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51"/>
          <p:cNvSpPr txBox="1">
            <a:spLocks noGrp="1"/>
          </p:cNvSpPr>
          <p:nvPr>
            <p:ph type="body" idx="1"/>
          </p:nvPr>
        </p:nvSpPr>
        <p:spPr>
          <a:xfrm>
            <a:off x="768924" y="1591666"/>
            <a:ext cx="7606152" cy="26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 algn="ctr">
              <a:buNone/>
            </a:pPr>
            <a:r>
              <a:rPr lang="en-US" sz="1800" dirty="0"/>
              <a:t>One of the led party connected with node MCU and the other one connected with the ground.</a:t>
            </a:r>
          </a:p>
          <a:p>
            <a:pPr algn="ctr"/>
            <a:endParaRPr lang="en-US" sz="1800" dirty="0"/>
          </a:p>
          <a:p>
            <a:pPr marL="127000" indent="0" algn="ctr">
              <a:buNone/>
            </a:pPr>
            <a:r>
              <a:rPr lang="en-US" sz="1800" dirty="0"/>
              <a:t>The node MCU we programmed it to do specific task to controlled the electrical circuit </a:t>
            </a:r>
          </a:p>
        </p:txBody>
      </p:sp>
      <p:sp>
        <p:nvSpPr>
          <p:cNvPr id="1214" name="Google Shape;1214;p51"/>
          <p:cNvSpPr txBox="1">
            <a:spLocks noGrp="1"/>
          </p:cNvSpPr>
          <p:nvPr>
            <p:ph type="title"/>
          </p:nvPr>
        </p:nvSpPr>
        <p:spPr>
          <a:xfrm>
            <a:off x="690503" y="551471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1"/>
                </a:solidFill>
              </a:rPr>
              <a:t>Connect hardware with software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36379385"/>
      </p:ext>
    </p:extLst>
  </p:cSld>
  <p:clrMapOvr>
    <a:masterClrMapping/>
  </p:clrMapOvr>
</p:sld>
</file>

<file path=ppt/theme/theme1.xml><?xml version="1.0" encoding="utf-8"?>
<a:theme xmlns:a="http://schemas.openxmlformats.org/drawingml/2006/main" name="The Evolution of Invention in Canada Thesis by Slidesgo">
  <a:themeElements>
    <a:clrScheme name="Simple Light">
      <a:dk1>
        <a:srgbClr val="E3EEED"/>
      </a:dk1>
      <a:lt1>
        <a:srgbClr val="383536"/>
      </a:lt1>
      <a:dk2>
        <a:srgbClr val="FC2E12"/>
      </a:dk2>
      <a:lt2>
        <a:srgbClr val="C1D6CE"/>
      </a:lt2>
      <a:accent1>
        <a:srgbClr val="64818C"/>
      </a:accent1>
      <a:accent2>
        <a:srgbClr val="DD4815"/>
      </a:accent2>
      <a:accent3>
        <a:srgbClr val="24A364"/>
      </a:accent3>
      <a:accent4>
        <a:srgbClr val="FFFFFF"/>
      </a:accent4>
      <a:accent5>
        <a:srgbClr val="FFFFFF"/>
      </a:accent5>
      <a:accent6>
        <a:srgbClr val="FFFFFF"/>
      </a:accent6>
      <a:hlink>
        <a:srgbClr val="3835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276</Words>
  <Application>Microsoft Office PowerPoint</Application>
  <PresentationFormat>On-screen Show (16:9)</PresentationFormat>
  <Paragraphs>65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Oswald</vt:lpstr>
      <vt:lpstr>Palanquin Dark</vt:lpstr>
      <vt:lpstr>Wingdings</vt:lpstr>
      <vt:lpstr>Century Gothic</vt:lpstr>
      <vt:lpstr>Orbitron</vt:lpstr>
      <vt:lpstr>Fredoka One</vt:lpstr>
      <vt:lpstr>Times New Roman</vt:lpstr>
      <vt:lpstr>Arial</vt:lpstr>
      <vt:lpstr>Roboto</vt:lpstr>
      <vt:lpstr>The Evolution of Invention in Canada Thesis by Slidesgo</vt:lpstr>
      <vt:lpstr>IOT Project Distance sensor</vt:lpstr>
      <vt:lpstr>TABLE OF CONTENTS</vt:lpstr>
      <vt:lpstr>PROJECT  IDEA</vt:lpstr>
      <vt:lpstr>automobile self-parking technology </vt:lpstr>
      <vt:lpstr> liquid level measurement</vt:lpstr>
      <vt:lpstr>ULTRASONIC SENSOR</vt:lpstr>
      <vt:lpstr>How its work ?</vt:lpstr>
      <vt:lpstr>Connect hardware with software</vt:lpstr>
      <vt:lpstr>Connect hardware with software</vt:lpstr>
      <vt:lpstr>Connect hardware with software </vt:lpstr>
      <vt:lpstr>PowerPoint Presentation</vt:lpstr>
      <vt:lpstr>Matching channel ID and API key in the code and Thingspeak </vt:lpstr>
      <vt:lpstr>Matching the key in the code and IFTTT</vt:lpstr>
      <vt:lpstr>PowerPoint Presentation</vt:lpstr>
      <vt:lpstr>PowerPoint Presentation</vt:lpstr>
      <vt:lpstr>PowerPoint Presentation</vt:lpstr>
      <vt:lpstr>What issues are we dealing with?</vt:lpstr>
      <vt:lpstr> We are grateful for your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Project Distance sensor</dc:title>
  <dc:creator>renda</dc:creator>
  <cp:lastModifiedBy>رناد عبدالعالي منيعالله العدواني</cp:lastModifiedBy>
  <cp:revision>5</cp:revision>
  <dcterms:modified xsi:type="dcterms:W3CDTF">2023-05-28T19:03:56Z</dcterms:modified>
</cp:coreProperties>
</file>